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4"/>
  </p:sldMasterIdLst>
  <p:notesMasterIdLst>
    <p:notesMasterId r:id="rId29"/>
  </p:notesMasterIdLst>
  <p:sldIdLst>
    <p:sldId id="256" r:id="rId5"/>
    <p:sldId id="310" r:id="rId6"/>
    <p:sldId id="258" r:id="rId7"/>
    <p:sldId id="260" r:id="rId8"/>
    <p:sldId id="259" r:id="rId9"/>
    <p:sldId id="311" r:id="rId10"/>
    <p:sldId id="319" r:id="rId11"/>
    <p:sldId id="320" r:id="rId12"/>
    <p:sldId id="316" r:id="rId13"/>
    <p:sldId id="324" r:id="rId14"/>
    <p:sldId id="315" r:id="rId15"/>
    <p:sldId id="321" r:id="rId16"/>
    <p:sldId id="326" r:id="rId17"/>
    <p:sldId id="327" r:id="rId18"/>
    <p:sldId id="336" r:id="rId19"/>
    <p:sldId id="329" r:id="rId20"/>
    <p:sldId id="330" r:id="rId21"/>
    <p:sldId id="331" r:id="rId22"/>
    <p:sldId id="334" r:id="rId23"/>
    <p:sldId id="322" r:id="rId24"/>
    <p:sldId id="323" r:id="rId25"/>
    <p:sldId id="337" r:id="rId26"/>
    <p:sldId id="335" r:id="rId27"/>
    <p:sldId id="308" r:id="rId28"/>
  </p:sldIdLst>
  <p:sldSz cx="9144000" cy="5143500" type="screen16x9"/>
  <p:notesSz cx="6858000" cy="9144000"/>
  <p:embeddedFontLst>
    <p:embeddedFont>
      <p:font typeface="Inter Tight" panose="020B0604020202020204" charset="0"/>
      <p:regular r:id="rId30"/>
      <p:bold r:id="rId31"/>
      <p:italic r:id="rId32"/>
      <p:boldItalic r:id="rId33"/>
    </p:embeddedFont>
    <p:embeddedFont>
      <p:font typeface="Inter Tight Light"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6D333A-F416-B782-D5B3-EBA14B921726}" v="446" dt="2025-10-25T04:03:24.1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font" Target="fonts/font5.fntdata"/><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tara Ravi" userId="S::uttara.ravi@openavenuesfoundation.org::a67f6a79-34a5-46dc-ba9f-91b0d864771b" providerId="AD" clId="Web-{A5FC4A1E-6C64-73A7-F9AB-A16599BE94C0}"/>
    <pc:docChg chg="addSld delSld modSld sldOrd">
      <pc:chgData name="Uttara Ravi" userId="S::uttara.ravi@openavenuesfoundation.org::a67f6a79-34a5-46dc-ba9f-91b0d864771b" providerId="AD" clId="Web-{A5FC4A1E-6C64-73A7-F9AB-A16599BE94C0}" dt="2025-10-21T21:04:38.611" v="1258" actId="20577"/>
      <pc:docMkLst>
        <pc:docMk/>
      </pc:docMkLst>
      <pc:sldChg chg="modSp">
        <pc:chgData name="Uttara Ravi" userId="S::uttara.ravi@openavenuesfoundation.org::a67f6a79-34a5-46dc-ba9f-91b0d864771b" providerId="AD" clId="Web-{A5FC4A1E-6C64-73A7-F9AB-A16599BE94C0}" dt="2025-10-21T17:10:31.127" v="81" actId="20577"/>
        <pc:sldMkLst>
          <pc:docMk/>
          <pc:sldMk cId="0" sldId="259"/>
        </pc:sldMkLst>
        <pc:spChg chg="mod">
          <ac:chgData name="Uttara Ravi" userId="S::uttara.ravi@openavenuesfoundation.org::a67f6a79-34a5-46dc-ba9f-91b0d864771b" providerId="AD" clId="Web-{A5FC4A1E-6C64-73A7-F9AB-A16599BE94C0}" dt="2025-10-21T17:10:31.127" v="81" actId="20577"/>
          <ac:spMkLst>
            <pc:docMk/>
            <pc:sldMk cId="0" sldId="259"/>
            <ac:spMk id="161" creationId="{00000000-0000-0000-0000-000000000000}"/>
          </ac:spMkLst>
        </pc:spChg>
      </pc:sldChg>
      <pc:sldChg chg="modNotes">
        <pc:chgData name="Uttara Ravi" userId="S::uttara.ravi@openavenuesfoundation.org::a67f6a79-34a5-46dc-ba9f-91b0d864771b" providerId="AD" clId="Web-{A5FC4A1E-6C64-73A7-F9AB-A16599BE94C0}" dt="2025-10-21T17:07:21.356" v="66"/>
        <pc:sldMkLst>
          <pc:docMk/>
          <pc:sldMk cId="0" sldId="260"/>
        </pc:sldMkLst>
      </pc:sldChg>
      <pc:sldChg chg="ord">
        <pc:chgData name="Uttara Ravi" userId="S::uttara.ravi@openavenuesfoundation.org::a67f6a79-34a5-46dc-ba9f-91b0d864771b" providerId="AD" clId="Web-{A5FC4A1E-6C64-73A7-F9AB-A16599BE94C0}" dt="2025-10-21T20:12:31.317" v="1035"/>
        <pc:sldMkLst>
          <pc:docMk/>
          <pc:sldMk cId="1148191320" sldId="315"/>
        </pc:sldMkLst>
      </pc:sldChg>
      <pc:sldChg chg="modSp">
        <pc:chgData name="Uttara Ravi" userId="S::uttara.ravi@openavenuesfoundation.org::a67f6a79-34a5-46dc-ba9f-91b0d864771b" providerId="AD" clId="Web-{A5FC4A1E-6C64-73A7-F9AB-A16599BE94C0}" dt="2025-10-21T16:53:34.492" v="29" actId="20577"/>
        <pc:sldMkLst>
          <pc:docMk/>
          <pc:sldMk cId="3440533484" sldId="316"/>
        </pc:sldMkLst>
        <pc:spChg chg="mod">
          <ac:chgData name="Uttara Ravi" userId="S::uttara.ravi@openavenuesfoundation.org::a67f6a79-34a5-46dc-ba9f-91b0d864771b" providerId="AD" clId="Web-{A5FC4A1E-6C64-73A7-F9AB-A16599BE94C0}" dt="2025-10-21T16:53:34.492" v="29" actId="20577"/>
          <ac:spMkLst>
            <pc:docMk/>
            <pc:sldMk cId="3440533484" sldId="316"/>
            <ac:spMk id="3" creationId="{903E47E0-3F5D-FA30-03C6-F4F83231F23E}"/>
          </ac:spMkLst>
        </pc:spChg>
      </pc:sldChg>
      <pc:sldChg chg="modSp">
        <pc:chgData name="Uttara Ravi" userId="S::uttara.ravi@openavenuesfoundation.org::a67f6a79-34a5-46dc-ba9f-91b0d864771b" providerId="AD" clId="Web-{A5FC4A1E-6C64-73A7-F9AB-A16599BE94C0}" dt="2025-10-21T20:08:42.675" v="1023" actId="20577"/>
        <pc:sldMkLst>
          <pc:docMk/>
          <pc:sldMk cId="626891803" sldId="319"/>
        </pc:sldMkLst>
        <pc:spChg chg="mod">
          <ac:chgData name="Uttara Ravi" userId="S::uttara.ravi@openavenuesfoundation.org::a67f6a79-34a5-46dc-ba9f-91b0d864771b" providerId="AD" clId="Web-{A5FC4A1E-6C64-73A7-F9AB-A16599BE94C0}" dt="2025-10-21T20:08:42.675" v="1023" actId="20577"/>
          <ac:spMkLst>
            <pc:docMk/>
            <pc:sldMk cId="626891803" sldId="319"/>
            <ac:spMk id="3" creationId="{121842C2-D2CC-BD0B-F0C1-927850ED1D2C}"/>
          </ac:spMkLst>
        </pc:spChg>
      </pc:sldChg>
      <pc:sldChg chg="modSp mod modShow">
        <pc:chgData name="Uttara Ravi" userId="S::uttara.ravi@openavenuesfoundation.org::a67f6a79-34a5-46dc-ba9f-91b0d864771b" providerId="AD" clId="Web-{A5FC4A1E-6C64-73A7-F9AB-A16599BE94C0}" dt="2025-10-21T20:17:40.350" v="1097"/>
        <pc:sldMkLst>
          <pc:docMk/>
          <pc:sldMk cId="2365079981" sldId="322"/>
        </pc:sldMkLst>
        <pc:spChg chg="mod">
          <ac:chgData name="Uttara Ravi" userId="S::uttara.ravi@openavenuesfoundation.org::a67f6a79-34a5-46dc-ba9f-91b0d864771b" providerId="AD" clId="Web-{A5FC4A1E-6C64-73A7-F9AB-A16599BE94C0}" dt="2025-10-21T20:17:09.147" v="1096" actId="20577"/>
          <ac:spMkLst>
            <pc:docMk/>
            <pc:sldMk cId="2365079981" sldId="322"/>
            <ac:spMk id="3" creationId="{7BBD712B-CE60-F7BC-9CE5-E25FA27716B9}"/>
          </ac:spMkLst>
        </pc:spChg>
      </pc:sldChg>
      <pc:sldChg chg="modSp">
        <pc:chgData name="Uttara Ravi" userId="S::uttara.ravi@openavenuesfoundation.org::a67f6a79-34a5-46dc-ba9f-91b0d864771b" providerId="AD" clId="Web-{A5FC4A1E-6C64-73A7-F9AB-A16599BE94C0}" dt="2025-10-21T21:04:38.611" v="1258" actId="20577"/>
        <pc:sldMkLst>
          <pc:docMk/>
          <pc:sldMk cId="3050558442" sldId="323"/>
        </pc:sldMkLst>
        <pc:spChg chg="mod">
          <ac:chgData name="Uttara Ravi" userId="S::uttara.ravi@openavenuesfoundation.org::a67f6a79-34a5-46dc-ba9f-91b0d864771b" providerId="AD" clId="Web-{A5FC4A1E-6C64-73A7-F9AB-A16599BE94C0}" dt="2025-10-21T21:04:38.611" v="1258" actId="20577"/>
          <ac:spMkLst>
            <pc:docMk/>
            <pc:sldMk cId="3050558442" sldId="323"/>
            <ac:spMk id="3" creationId="{03312515-37C9-DB19-5C70-B3D098E3F97D}"/>
          </ac:spMkLst>
        </pc:spChg>
      </pc:sldChg>
      <pc:sldChg chg="modSp">
        <pc:chgData name="Uttara Ravi" userId="S::uttara.ravi@openavenuesfoundation.org::a67f6a79-34a5-46dc-ba9f-91b0d864771b" providerId="AD" clId="Web-{A5FC4A1E-6C64-73A7-F9AB-A16599BE94C0}" dt="2025-10-21T20:10:07.817" v="1029" actId="14100"/>
        <pc:sldMkLst>
          <pc:docMk/>
          <pc:sldMk cId="1442033852" sldId="324"/>
        </pc:sldMkLst>
        <pc:spChg chg="mod">
          <ac:chgData name="Uttara Ravi" userId="S::uttara.ravi@openavenuesfoundation.org::a67f6a79-34a5-46dc-ba9f-91b0d864771b" providerId="AD" clId="Web-{A5FC4A1E-6C64-73A7-F9AB-A16599BE94C0}" dt="2025-10-21T20:10:07.817" v="1029" actId="14100"/>
          <ac:spMkLst>
            <pc:docMk/>
            <pc:sldMk cId="1442033852" sldId="324"/>
            <ac:spMk id="5" creationId="{85C6570F-F57D-F7F3-99A9-9C4AB34E832B}"/>
          </ac:spMkLst>
        </pc:spChg>
        <pc:spChg chg="mod">
          <ac:chgData name="Uttara Ravi" userId="S::uttara.ravi@openavenuesfoundation.org::a67f6a79-34a5-46dc-ba9f-91b0d864771b" providerId="AD" clId="Web-{A5FC4A1E-6C64-73A7-F9AB-A16599BE94C0}" dt="2025-10-21T20:09:57.832" v="1027" actId="20577"/>
          <ac:spMkLst>
            <pc:docMk/>
            <pc:sldMk cId="1442033852" sldId="324"/>
            <ac:spMk id="168" creationId="{5FF0E076-44DC-84E4-B555-BB23D3D8E8F9}"/>
          </ac:spMkLst>
        </pc:spChg>
      </pc:sldChg>
      <pc:sldChg chg="modSp">
        <pc:chgData name="Uttara Ravi" userId="S::uttara.ravi@openavenuesfoundation.org::a67f6a79-34a5-46dc-ba9f-91b0d864771b" providerId="AD" clId="Web-{A5FC4A1E-6C64-73A7-F9AB-A16599BE94C0}" dt="2025-10-21T20:11:35.786" v="1030" actId="14100"/>
        <pc:sldMkLst>
          <pc:docMk/>
          <pc:sldMk cId="3715905798" sldId="326"/>
        </pc:sldMkLst>
        <pc:spChg chg="mod">
          <ac:chgData name="Uttara Ravi" userId="S::uttara.ravi@openavenuesfoundation.org::a67f6a79-34a5-46dc-ba9f-91b0d864771b" providerId="AD" clId="Web-{A5FC4A1E-6C64-73A7-F9AB-A16599BE94C0}" dt="2025-10-21T20:11:35.786" v="1030" actId="14100"/>
          <ac:spMkLst>
            <pc:docMk/>
            <pc:sldMk cId="3715905798" sldId="326"/>
            <ac:spMk id="5" creationId="{7D2146C4-5B56-6DA9-0AAB-9C2FC1FC99BC}"/>
          </ac:spMkLst>
        </pc:spChg>
      </pc:sldChg>
      <pc:sldChg chg="modSp">
        <pc:chgData name="Uttara Ravi" userId="S::uttara.ravi@openavenuesfoundation.org::a67f6a79-34a5-46dc-ba9f-91b0d864771b" providerId="AD" clId="Web-{A5FC4A1E-6C64-73A7-F9AB-A16599BE94C0}" dt="2025-10-21T20:12:24.302" v="1033" actId="20577"/>
        <pc:sldMkLst>
          <pc:docMk/>
          <pc:sldMk cId="3672196859" sldId="327"/>
        </pc:sldMkLst>
        <pc:spChg chg="mod">
          <ac:chgData name="Uttara Ravi" userId="S::uttara.ravi@openavenuesfoundation.org::a67f6a79-34a5-46dc-ba9f-91b0d864771b" providerId="AD" clId="Web-{A5FC4A1E-6C64-73A7-F9AB-A16599BE94C0}" dt="2025-10-21T20:12:24.302" v="1033" actId="20577"/>
          <ac:spMkLst>
            <pc:docMk/>
            <pc:sldMk cId="3672196859" sldId="327"/>
            <ac:spMk id="5" creationId="{F796D99D-D163-3541-6799-2BDA112EDD1E}"/>
          </ac:spMkLst>
        </pc:spChg>
      </pc:sldChg>
      <pc:sldChg chg="addSp delSp modSp add replId">
        <pc:chgData name="Uttara Ravi" userId="S::uttara.ravi@openavenuesfoundation.org::a67f6a79-34a5-46dc-ba9f-91b0d864771b" providerId="AD" clId="Web-{A5FC4A1E-6C64-73A7-F9AB-A16599BE94C0}" dt="2025-10-21T20:12:50.943" v="1041" actId="14100"/>
        <pc:sldMkLst>
          <pc:docMk/>
          <pc:sldMk cId="4141878308" sldId="329"/>
        </pc:sldMkLst>
        <pc:spChg chg="mod">
          <ac:chgData name="Uttara Ravi" userId="S::uttara.ravi@openavenuesfoundation.org::a67f6a79-34a5-46dc-ba9f-91b0d864771b" providerId="AD" clId="Web-{A5FC4A1E-6C64-73A7-F9AB-A16599BE94C0}" dt="2025-10-21T20:12:50.943" v="1041" actId="14100"/>
          <ac:spMkLst>
            <pc:docMk/>
            <pc:sldMk cId="4141878308" sldId="329"/>
            <ac:spMk id="5" creationId="{E8B09945-8592-FFF9-5632-9D7AD20D5BE4}"/>
          </ac:spMkLst>
        </pc:spChg>
        <pc:spChg chg="mod">
          <ac:chgData name="Uttara Ravi" userId="S::uttara.ravi@openavenuesfoundation.org::a67f6a79-34a5-46dc-ba9f-91b0d864771b" providerId="AD" clId="Web-{A5FC4A1E-6C64-73A7-F9AB-A16599BE94C0}" dt="2025-10-21T17:16:53.866" v="195" actId="14100"/>
          <ac:spMkLst>
            <pc:docMk/>
            <pc:sldMk cId="4141878308" sldId="329"/>
            <ac:spMk id="168" creationId="{80FADE67-3099-E5ED-C342-E6353D6F1E14}"/>
          </ac:spMkLst>
        </pc:spChg>
      </pc:sldChg>
      <pc:sldChg chg="addSp modSp add replId">
        <pc:chgData name="Uttara Ravi" userId="S::uttara.ravi@openavenuesfoundation.org::a67f6a79-34a5-46dc-ba9f-91b0d864771b" providerId="AD" clId="Web-{A5FC4A1E-6C64-73A7-F9AB-A16599BE94C0}" dt="2025-10-21T18:40:28.844" v="748" actId="14100"/>
        <pc:sldMkLst>
          <pc:docMk/>
          <pc:sldMk cId="3221306045" sldId="330"/>
        </pc:sldMkLst>
        <pc:spChg chg="mod">
          <ac:chgData name="Uttara Ravi" userId="S::uttara.ravi@openavenuesfoundation.org::a67f6a79-34a5-46dc-ba9f-91b0d864771b" providerId="AD" clId="Web-{A5FC4A1E-6C64-73A7-F9AB-A16599BE94C0}" dt="2025-10-21T18:40:24.672" v="746" actId="20577"/>
          <ac:spMkLst>
            <pc:docMk/>
            <pc:sldMk cId="3221306045" sldId="330"/>
            <ac:spMk id="5" creationId="{14512EE7-6520-1823-E2B1-603525F58743}"/>
          </ac:spMkLst>
        </pc:spChg>
        <pc:spChg chg="mod">
          <ac:chgData name="Uttara Ravi" userId="S::uttara.ravi@openavenuesfoundation.org::a67f6a79-34a5-46dc-ba9f-91b0d864771b" providerId="AD" clId="Web-{A5FC4A1E-6C64-73A7-F9AB-A16599BE94C0}" dt="2025-10-21T17:51:09.842" v="441" actId="20577"/>
          <ac:spMkLst>
            <pc:docMk/>
            <pc:sldMk cId="3221306045" sldId="330"/>
            <ac:spMk id="168" creationId="{5ABFF8FA-B6B8-15D8-7773-81E948AD1E29}"/>
          </ac:spMkLst>
        </pc:spChg>
        <pc:picChg chg="add mod">
          <ac:chgData name="Uttara Ravi" userId="S::uttara.ravi@openavenuesfoundation.org::a67f6a79-34a5-46dc-ba9f-91b0d864771b" providerId="AD" clId="Web-{A5FC4A1E-6C64-73A7-F9AB-A16599BE94C0}" dt="2025-10-21T18:40:28.844" v="748" actId="14100"/>
          <ac:picMkLst>
            <pc:docMk/>
            <pc:sldMk cId="3221306045" sldId="330"/>
            <ac:picMk id="2" creationId="{DCD56F43-F380-B296-A506-4C4EDE4D29C9}"/>
          </ac:picMkLst>
        </pc:picChg>
      </pc:sldChg>
      <pc:sldChg chg="addSp delSp modSp add replId">
        <pc:chgData name="Uttara Ravi" userId="S::uttara.ravi@openavenuesfoundation.org::a67f6a79-34a5-46dc-ba9f-91b0d864771b" providerId="AD" clId="Web-{A5FC4A1E-6C64-73A7-F9AB-A16599BE94C0}" dt="2025-10-21T20:14:01.709" v="1052" actId="20577"/>
        <pc:sldMkLst>
          <pc:docMk/>
          <pc:sldMk cId="1519087372" sldId="331"/>
        </pc:sldMkLst>
        <pc:spChg chg="mod">
          <ac:chgData name="Uttara Ravi" userId="S::uttara.ravi@openavenuesfoundation.org::a67f6a79-34a5-46dc-ba9f-91b0d864771b" providerId="AD" clId="Web-{A5FC4A1E-6C64-73A7-F9AB-A16599BE94C0}" dt="2025-10-21T20:14:01.709" v="1052" actId="20577"/>
          <ac:spMkLst>
            <pc:docMk/>
            <pc:sldMk cId="1519087372" sldId="331"/>
            <ac:spMk id="5" creationId="{1C6290B3-A68C-1152-719F-E8674BE5AC83}"/>
          </ac:spMkLst>
        </pc:spChg>
        <pc:spChg chg="mod">
          <ac:chgData name="Uttara Ravi" userId="S::uttara.ravi@openavenuesfoundation.org::a67f6a79-34a5-46dc-ba9f-91b0d864771b" providerId="AD" clId="Web-{A5FC4A1E-6C64-73A7-F9AB-A16599BE94C0}" dt="2025-10-21T17:55:56.256" v="493" actId="14100"/>
          <ac:spMkLst>
            <pc:docMk/>
            <pc:sldMk cId="1519087372" sldId="331"/>
            <ac:spMk id="168" creationId="{65F76EE6-3DBC-9520-2B52-F2EB334E0415}"/>
          </ac:spMkLst>
        </pc:spChg>
      </pc:sldChg>
      <pc:sldChg chg="modSp add replId">
        <pc:chgData name="Uttara Ravi" userId="S::uttara.ravi@openavenuesfoundation.org::a67f6a79-34a5-46dc-ba9f-91b0d864771b" providerId="AD" clId="Web-{A5FC4A1E-6C64-73A7-F9AB-A16599BE94C0}" dt="2025-10-21T20:16:10.428" v="1090" actId="20577"/>
        <pc:sldMkLst>
          <pc:docMk/>
          <pc:sldMk cId="21185411" sldId="334"/>
        </pc:sldMkLst>
        <pc:spChg chg="mod">
          <ac:chgData name="Uttara Ravi" userId="S::uttara.ravi@openavenuesfoundation.org::a67f6a79-34a5-46dc-ba9f-91b0d864771b" providerId="AD" clId="Web-{A5FC4A1E-6C64-73A7-F9AB-A16599BE94C0}" dt="2025-10-21T20:16:10.428" v="1090" actId="20577"/>
          <ac:spMkLst>
            <pc:docMk/>
            <pc:sldMk cId="21185411" sldId="334"/>
            <ac:spMk id="5" creationId="{C970DEEE-44A0-B7EF-1E4A-3D9523FFDC33}"/>
          </ac:spMkLst>
        </pc:spChg>
        <pc:spChg chg="mod">
          <ac:chgData name="Uttara Ravi" userId="S::uttara.ravi@openavenuesfoundation.org::a67f6a79-34a5-46dc-ba9f-91b0d864771b" providerId="AD" clId="Web-{A5FC4A1E-6C64-73A7-F9AB-A16599BE94C0}" dt="2025-10-21T19:06:32.680" v="924" actId="20577"/>
          <ac:spMkLst>
            <pc:docMk/>
            <pc:sldMk cId="21185411" sldId="334"/>
            <ac:spMk id="168" creationId="{A1352052-0AE6-D33A-43EF-23C9AB40CDC9}"/>
          </ac:spMkLst>
        </pc:spChg>
      </pc:sldChg>
      <pc:sldChg chg="add replId">
        <pc:chgData name="Uttara Ravi" userId="S::uttara.ravi@openavenuesfoundation.org::a67f6a79-34a5-46dc-ba9f-91b0d864771b" providerId="AD" clId="Web-{A5FC4A1E-6C64-73A7-F9AB-A16599BE94C0}" dt="2025-10-21T18:40:44.141" v="749"/>
        <pc:sldMkLst>
          <pc:docMk/>
          <pc:sldMk cId="3387283187" sldId="335"/>
        </pc:sldMkLst>
      </pc:sldChg>
      <pc:sldChg chg="add replId">
        <pc:chgData name="Uttara Ravi" userId="S::uttara.ravi@openavenuesfoundation.org::a67f6a79-34a5-46dc-ba9f-91b0d864771b" providerId="AD" clId="Web-{A5FC4A1E-6C64-73A7-F9AB-A16599BE94C0}" dt="2025-10-21T20:12:29.286" v="1034"/>
        <pc:sldMkLst>
          <pc:docMk/>
          <pc:sldMk cId="4077566144" sldId="336"/>
        </pc:sldMkLst>
      </pc:sldChg>
    </pc:docChg>
  </pc:docChgLst>
  <pc:docChgLst>
    <pc:chgData name="Uttara Ravi" userId="S::uttara.ravi@openavenuesfoundation.org::a67f6a79-34a5-46dc-ba9f-91b0d864771b" providerId="AD" clId="Web-{636D333A-F416-B782-D5B3-EBA14B921726}"/>
    <pc:docChg chg="addSld modSld">
      <pc:chgData name="Uttara Ravi" userId="S::uttara.ravi@openavenuesfoundation.org::a67f6a79-34a5-46dc-ba9f-91b0d864771b" providerId="AD" clId="Web-{636D333A-F416-B782-D5B3-EBA14B921726}" dt="2025-10-25T04:03:24.167" v="443" actId="20577"/>
      <pc:docMkLst>
        <pc:docMk/>
      </pc:docMkLst>
      <pc:sldChg chg="modSp add replId">
        <pc:chgData name="Uttara Ravi" userId="S::uttara.ravi@openavenuesfoundation.org::a67f6a79-34a5-46dc-ba9f-91b0d864771b" providerId="AD" clId="Web-{636D333A-F416-B782-D5B3-EBA14B921726}" dt="2025-10-25T04:03:24.167" v="443" actId="20577"/>
        <pc:sldMkLst>
          <pc:docMk/>
          <pc:sldMk cId="826546433" sldId="337"/>
        </pc:sldMkLst>
        <pc:spChg chg="mod">
          <ac:chgData name="Uttara Ravi" userId="S::uttara.ravi@openavenuesfoundation.org::a67f6a79-34a5-46dc-ba9f-91b0d864771b" providerId="AD" clId="Web-{636D333A-F416-B782-D5B3-EBA14B921726}" dt="2025-10-25T04:03:24.167" v="443" actId="20577"/>
          <ac:spMkLst>
            <pc:docMk/>
            <pc:sldMk cId="826546433" sldId="337"/>
            <ac:spMk id="3" creationId="{93EDD949-52BF-0A94-3AEF-A99FC5CDF94A}"/>
          </ac:spMkLst>
        </pc:spChg>
        <pc:spChg chg="mod">
          <ac:chgData name="Uttara Ravi" userId="S::uttara.ravi@openavenuesfoundation.org::a67f6a79-34a5-46dc-ba9f-91b0d864771b" providerId="AD" clId="Web-{636D333A-F416-B782-D5B3-EBA14B921726}" dt="2025-10-25T03:56:45.172" v="4" actId="20577"/>
          <ac:spMkLst>
            <pc:docMk/>
            <pc:sldMk cId="826546433" sldId="337"/>
            <ac:spMk id="168" creationId="{A83D44D8-317E-2AD0-D6EC-92446059B7EF}"/>
          </ac:spMkLst>
        </pc:spChg>
      </pc:sldChg>
    </pc:docChg>
  </pc:docChgLst>
  <pc:docChgLst>
    <pc:chgData name="Uttara Ravi" userId="S::uttara.ravi@openavenuesfoundation.org::a67f6a79-34a5-46dc-ba9f-91b0d864771b" providerId="AD" clId="Web-{BFE9C452-4F73-9855-5D59-781718EF7701}"/>
    <pc:docChg chg="addSld modSld">
      <pc:chgData name="Uttara Ravi" userId="S::uttara.ravi@openavenuesfoundation.org::a67f6a79-34a5-46dc-ba9f-91b0d864771b" providerId="AD" clId="Web-{BFE9C452-4F73-9855-5D59-781718EF7701}" dt="2025-10-21T08:16:28.315" v="89" actId="20577"/>
      <pc:docMkLst>
        <pc:docMk/>
      </pc:docMkLst>
      <pc:sldChg chg="modSp">
        <pc:chgData name="Uttara Ravi" userId="S::uttara.ravi@openavenuesfoundation.org::a67f6a79-34a5-46dc-ba9f-91b0d864771b" providerId="AD" clId="Web-{BFE9C452-4F73-9855-5D59-781718EF7701}" dt="2025-10-21T06:53:33.488" v="0" actId="14100"/>
        <pc:sldMkLst>
          <pc:docMk/>
          <pc:sldMk cId="2465973930" sldId="321"/>
        </pc:sldMkLst>
        <pc:spChg chg="mod">
          <ac:chgData name="Uttara Ravi" userId="S::uttara.ravi@openavenuesfoundation.org::a67f6a79-34a5-46dc-ba9f-91b0d864771b" providerId="AD" clId="Web-{BFE9C452-4F73-9855-5D59-781718EF7701}" dt="2025-10-21T06:53:33.488" v="0" actId="14100"/>
          <ac:spMkLst>
            <pc:docMk/>
            <pc:sldMk cId="2465973930" sldId="321"/>
            <ac:spMk id="168" creationId="{4625A1AE-C96B-D771-7FC7-9F4F6B3CB26E}"/>
          </ac:spMkLst>
        </pc:spChg>
      </pc:sldChg>
      <pc:sldChg chg="addSp delSp modSp add replId">
        <pc:chgData name="Uttara Ravi" userId="S::uttara.ravi@openavenuesfoundation.org::a67f6a79-34a5-46dc-ba9f-91b0d864771b" providerId="AD" clId="Web-{BFE9C452-4F73-9855-5D59-781718EF7701}" dt="2025-10-21T08:16:28.315" v="89" actId="20577"/>
        <pc:sldMkLst>
          <pc:docMk/>
          <pc:sldMk cId="1442033852" sldId="324"/>
        </pc:sldMkLst>
        <pc:spChg chg="add mod">
          <ac:chgData name="Uttara Ravi" userId="S::uttara.ravi@openavenuesfoundation.org::a67f6a79-34a5-46dc-ba9f-91b0d864771b" providerId="AD" clId="Web-{BFE9C452-4F73-9855-5D59-781718EF7701}" dt="2025-10-21T08:16:28.315" v="89" actId="20577"/>
          <ac:spMkLst>
            <pc:docMk/>
            <pc:sldMk cId="1442033852" sldId="324"/>
            <ac:spMk id="5" creationId="{85C6570F-F57D-F7F3-99A9-9C4AB34E832B}"/>
          </ac:spMkLst>
        </pc:spChg>
        <pc:spChg chg="mod">
          <ac:chgData name="Uttara Ravi" userId="S::uttara.ravi@openavenuesfoundation.org::a67f6a79-34a5-46dc-ba9f-91b0d864771b" providerId="AD" clId="Web-{BFE9C452-4F73-9855-5D59-781718EF7701}" dt="2025-10-21T08:07:01.526" v="6" actId="20577"/>
          <ac:spMkLst>
            <pc:docMk/>
            <pc:sldMk cId="1442033852" sldId="324"/>
            <ac:spMk id="168" creationId="{5FF0E076-44DC-84E4-B555-BB23D3D8E8F9}"/>
          </ac:spMkLst>
        </pc:spChg>
      </pc:sldChg>
    </pc:docChg>
  </pc:docChgLst>
  <pc:docChgLst>
    <pc:chgData name="Uttara Ravi" userId="S::uttara.ravi@openavenuesfoundation.org::a67f6a79-34a5-46dc-ba9f-91b0d864771b" providerId="AD" clId="Web-{E5F21B1F-F61B-8AF9-7640-F27F68B262E6}"/>
    <pc:docChg chg="addSld delSld modSld sldOrd">
      <pc:chgData name="Uttara Ravi" userId="S::uttara.ravi@openavenuesfoundation.org::a67f6a79-34a5-46dc-ba9f-91b0d864771b" providerId="AD" clId="Web-{E5F21B1F-F61B-8AF9-7640-F27F68B262E6}" dt="2025-10-21T08:43:13.406" v="440" actId="20577"/>
      <pc:docMkLst>
        <pc:docMk/>
      </pc:docMkLst>
      <pc:sldChg chg="modSp">
        <pc:chgData name="Uttara Ravi" userId="S::uttara.ravi@openavenuesfoundation.org::a67f6a79-34a5-46dc-ba9f-91b0d864771b" providerId="AD" clId="Web-{E5F21B1F-F61B-8AF9-7640-F27F68B262E6}" dt="2025-10-21T08:23:58.585" v="71" actId="1076"/>
        <pc:sldMkLst>
          <pc:docMk/>
          <pc:sldMk cId="2465973930" sldId="321"/>
        </pc:sldMkLst>
        <pc:spChg chg="mod">
          <ac:chgData name="Uttara Ravi" userId="S::uttara.ravi@openavenuesfoundation.org::a67f6a79-34a5-46dc-ba9f-91b0d864771b" providerId="AD" clId="Web-{E5F21B1F-F61B-8AF9-7640-F27F68B262E6}" dt="2025-10-21T08:23:58.585" v="71" actId="1076"/>
          <ac:spMkLst>
            <pc:docMk/>
            <pc:sldMk cId="2465973930" sldId="321"/>
            <ac:spMk id="168" creationId="{4625A1AE-C96B-D771-7FC7-9F4F6B3CB26E}"/>
          </ac:spMkLst>
        </pc:spChg>
      </pc:sldChg>
      <pc:sldChg chg="modSp">
        <pc:chgData name="Uttara Ravi" userId="S::uttara.ravi@openavenuesfoundation.org::a67f6a79-34a5-46dc-ba9f-91b0d864771b" providerId="AD" clId="Web-{E5F21B1F-F61B-8AF9-7640-F27F68B262E6}" dt="2025-10-21T08:16:53.925" v="1" actId="20577"/>
        <pc:sldMkLst>
          <pc:docMk/>
          <pc:sldMk cId="1442033852" sldId="324"/>
        </pc:sldMkLst>
        <pc:spChg chg="mod">
          <ac:chgData name="Uttara Ravi" userId="S::uttara.ravi@openavenuesfoundation.org::a67f6a79-34a5-46dc-ba9f-91b0d864771b" providerId="AD" clId="Web-{E5F21B1F-F61B-8AF9-7640-F27F68B262E6}" dt="2025-10-21T08:16:53.925" v="1" actId="20577"/>
          <ac:spMkLst>
            <pc:docMk/>
            <pc:sldMk cId="1442033852" sldId="324"/>
            <ac:spMk id="5" creationId="{85C6570F-F57D-F7F3-99A9-9C4AB34E832B}"/>
          </ac:spMkLst>
        </pc:spChg>
      </pc:sldChg>
      <pc:sldChg chg="modSp add ord replId">
        <pc:chgData name="Uttara Ravi" userId="S::uttara.ravi@openavenuesfoundation.org::a67f6a79-34a5-46dc-ba9f-91b0d864771b" providerId="AD" clId="Web-{E5F21B1F-F61B-8AF9-7640-F27F68B262E6}" dt="2025-10-21T08:38:17.065" v="282" actId="20577"/>
        <pc:sldMkLst>
          <pc:docMk/>
          <pc:sldMk cId="3715905798" sldId="326"/>
        </pc:sldMkLst>
        <pc:spChg chg="mod">
          <ac:chgData name="Uttara Ravi" userId="S::uttara.ravi@openavenuesfoundation.org::a67f6a79-34a5-46dc-ba9f-91b0d864771b" providerId="AD" clId="Web-{E5F21B1F-F61B-8AF9-7640-F27F68B262E6}" dt="2025-10-21T08:38:17.065" v="282" actId="20577"/>
          <ac:spMkLst>
            <pc:docMk/>
            <pc:sldMk cId="3715905798" sldId="326"/>
            <ac:spMk id="5" creationId="{7D2146C4-5B56-6DA9-0AAB-9C2FC1FC99BC}"/>
          </ac:spMkLst>
        </pc:spChg>
        <pc:spChg chg="mod">
          <ac:chgData name="Uttara Ravi" userId="S::uttara.ravi@openavenuesfoundation.org::a67f6a79-34a5-46dc-ba9f-91b0d864771b" providerId="AD" clId="Web-{E5F21B1F-F61B-8AF9-7640-F27F68B262E6}" dt="2025-10-21T08:32:10.494" v="151" actId="20577"/>
          <ac:spMkLst>
            <pc:docMk/>
            <pc:sldMk cId="3715905798" sldId="326"/>
            <ac:spMk id="168" creationId="{7BA5D637-2D36-BD4C-0E99-82E9A49D4D20}"/>
          </ac:spMkLst>
        </pc:spChg>
      </pc:sldChg>
      <pc:sldChg chg="modSp add replId">
        <pc:chgData name="Uttara Ravi" userId="S::uttara.ravi@openavenuesfoundation.org::a67f6a79-34a5-46dc-ba9f-91b0d864771b" providerId="AD" clId="Web-{E5F21B1F-F61B-8AF9-7640-F27F68B262E6}" dt="2025-10-21T08:43:13.406" v="440" actId="20577"/>
        <pc:sldMkLst>
          <pc:docMk/>
          <pc:sldMk cId="3672196859" sldId="327"/>
        </pc:sldMkLst>
        <pc:spChg chg="mod">
          <ac:chgData name="Uttara Ravi" userId="S::uttara.ravi@openavenuesfoundation.org::a67f6a79-34a5-46dc-ba9f-91b0d864771b" providerId="AD" clId="Web-{E5F21B1F-F61B-8AF9-7640-F27F68B262E6}" dt="2025-10-21T08:43:13.406" v="440" actId="20577"/>
          <ac:spMkLst>
            <pc:docMk/>
            <pc:sldMk cId="3672196859" sldId="327"/>
            <ac:spMk id="5" creationId="{F796D99D-D163-3541-6799-2BDA112EDD1E}"/>
          </ac:spMkLst>
        </pc:spChg>
        <pc:spChg chg="mod">
          <ac:chgData name="Uttara Ravi" userId="S::uttara.ravi@openavenuesfoundation.org::a67f6a79-34a5-46dc-ba9f-91b0d864771b" providerId="AD" clId="Web-{E5F21B1F-F61B-8AF9-7640-F27F68B262E6}" dt="2025-10-21T08:38:35.362" v="285" actId="14100"/>
          <ac:spMkLst>
            <pc:docMk/>
            <pc:sldMk cId="3672196859" sldId="327"/>
            <ac:spMk id="168" creationId="{5F81AC7B-F10F-24FE-E7C6-C7187AC64463}"/>
          </ac:spMkLst>
        </pc:spChg>
      </pc:sldChg>
    </pc:docChg>
  </pc:docChgLst>
  <pc:docChgLst>
    <pc:chgData name="Uttara Ravi" userId="S::uttara.ravi@openavenuesfoundation.org::a67f6a79-34a5-46dc-ba9f-91b0d864771b" providerId="AD" clId="Web-{B206DD84-A69A-DC4E-B589-8662068F37BD}"/>
    <pc:docChg chg="addSld delSld modSld sldOrd">
      <pc:chgData name="Uttara Ravi" userId="S::uttara.ravi@openavenuesfoundation.org::a67f6a79-34a5-46dc-ba9f-91b0d864771b" providerId="AD" clId="Web-{B206DD84-A69A-DC4E-B589-8662068F37BD}" dt="2025-10-21T01:33:39.535" v="878" actId="20577"/>
      <pc:docMkLst>
        <pc:docMk/>
      </pc:docMkLst>
      <pc:sldChg chg="modSp">
        <pc:chgData name="Uttara Ravi" userId="S::uttara.ravi@openavenuesfoundation.org::a67f6a79-34a5-46dc-ba9f-91b0d864771b" providerId="AD" clId="Web-{B206DD84-A69A-DC4E-B589-8662068F37BD}" dt="2025-10-20T23:32:34.197" v="43" actId="20577"/>
        <pc:sldMkLst>
          <pc:docMk/>
          <pc:sldMk cId="0" sldId="259"/>
        </pc:sldMkLst>
        <pc:spChg chg="mod">
          <ac:chgData name="Uttara Ravi" userId="S::uttara.ravi@openavenuesfoundation.org::a67f6a79-34a5-46dc-ba9f-91b0d864771b" providerId="AD" clId="Web-{B206DD84-A69A-DC4E-B589-8662068F37BD}" dt="2025-10-20T23:32:34.197" v="43" actId="20577"/>
          <ac:spMkLst>
            <pc:docMk/>
            <pc:sldMk cId="0" sldId="259"/>
            <ac:spMk id="161" creationId="{00000000-0000-0000-0000-000000000000}"/>
          </ac:spMkLst>
        </pc:spChg>
      </pc:sldChg>
      <pc:sldChg chg="modSp ord">
        <pc:chgData name="Uttara Ravi" userId="S::uttara.ravi@openavenuesfoundation.org::a67f6a79-34a5-46dc-ba9f-91b0d864771b" providerId="AD" clId="Web-{B206DD84-A69A-DC4E-B589-8662068F37BD}" dt="2025-10-20T23:31:25.369" v="32" actId="20577"/>
        <pc:sldMkLst>
          <pc:docMk/>
          <pc:sldMk cId="0" sldId="260"/>
        </pc:sldMkLst>
        <pc:spChg chg="mod">
          <ac:chgData name="Uttara Ravi" userId="S::uttara.ravi@openavenuesfoundation.org::a67f6a79-34a5-46dc-ba9f-91b0d864771b" providerId="AD" clId="Web-{B206DD84-A69A-DC4E-B589-8662068F37BD}" dt="2025-10-20T23:31:25.369" v="32" actId="20577"/>
          <ac:spMkLst>
            <pc:docMk/>
            <pc:sldMk cId="0" sldId="260"/>
            <ac:spMk id="168" creationId="{00000000-0000-0000-0000-000000000000}"/>
          </ac:spMkLst>
        </pc:spChg>
      </pc:sldChg>
      <pc:sldChg chg="modSp">
        <pc:chgData name="Uttara Ravi" userId="S::uttara.ravi@openavenuesfoundation.org::a67f6a79-34a5-46dc-ba9f-91b0d864771b" providerId="AD" clId="Web-{B206DD84-A69A-DC4E-B589-8662068F37BD}" dt="2025-10-21T00:19:56.148" v="188" actId="20577"/>
        <pc:sldMkLst>
          <pc:docMk/>
          <pc:sldMk cId="781855709" sldId="311"/>
        </pc:sldMkLst>
        <pc:spChg chg="mod">
          <ac:chgData name="Uttara Ravi" userId="S::uttara.ravi@openavenuesfoundation.org::a67f6a79-34a5-46dc-ba9f-91b0d864771b" providerId="AD" clId="Web-{B206DD84-A69A-DC4E-B589-8662068F37BD}" dt="2025-10-21T00:19:56.148" v="188" actId="20577"/>
          <ac:spMkLst>
            <pc:docMk/>
            <pc:sldMk cId="781855709" sldId="311"/>
            <ac:spMk id="3" creationId="{7EB113E3-9CAC-9E74-65A6-D126E2D97EED}"/>
          </ac:spMkLst>
        </pc:spChg>
        <pc:spChg chg="mod">
          <ac:chgData name="Uttara Ravi" userId="S::uttara.ravi@openavenuesfoundation.org::a67f6a79-34a5-46dc-ba9f-91b0d864771b" providerId="AD" clId="Web-{B206DD84-A69A-DC4E-B589-8662068F37BD}" dt="2025-10-20T23:35:26.059" v="55" actId="20577"/>
          <ac:spMkLst>
            <pc:docMk/>
            <pc:sldMk cId="781855709" sldId="311"/>
            <ac:spMk id="168" creationId="{7233AD36-9798-27A0-90BD-EBD3BA6408E3}"/>
          </ac:spMkLst>
        </pc:spChg>
      </pc:sldChg>
      <pc:sldChg chg="addSp modSp add replId">
        <pc:chgData name="Uttara Ravi" userId="S::uttara.ravi@openavenuesfoundation.org::a67f6a79-34a5-46dc-ba9f-91b0d864771b" providerId="AD" clId="Web-{B206DD84-A69A-DC4E-B589-8662068F37BD}" dt="2025-10-21T00:39:41.089" v="531" actId="20577"/>
        <pc:sldMkLst>
          <pc:docMk/>
          <pc:sldMk cId="3440533484" sldId="316"/>
        </pc:sldMkLst>
        <pc:spChg chg="mod">
          <ac:chgData name="Uttara Ravi" userId="S::uttara.ravi@openavenuesfoundation.org::a67f6a79-34a5-46dc-ba9f-91b0d864771b" providerId="AD" clId="Web-{B206DD84-A69A-DC4E-B589-8662068F37BD}" dt="2025-10-21T00:39:41.089" v="531" actId="20577"/>
          <ac:spMkLst>
            <pc:docMk/>
            <pc:sldMk cId="3440533484" sldId="316"/>
            <ac:spMk id="3" creationId="{903E47E0-3F5D-FA30-03C6-F4F83231F23E}"/>
          </ac:spMkLst>
        </pc:spChg>
        <pc:spChg chg="add mod">
          <ac:chgData name="Uttara Ravi" userId="S::uttara.ravi@openavenuesfoundation.org::a67f6a79-34a5-46dc-ba9f-91b0d864771b" providerId="AD" clId="Web-{B206DD84-A69A-DC4E-B589-8662068F37BD}" dt="2025-10-21T00:38:58.339" v="504" actId="20577"/>
          <ac:spMkLst>
            <pc:docMk/>
            <pc:sldMk cId="3440533484" sldId="316"/>
            <ac:spMk id="4" creationId="{00B8AFF0-AE3D-949C-16F0-E3B1BC7CEBE6}"/>
          </ac:spMkLst>
        </pc:spChg>
        <pc:spChg chg="mod">
          <ac:chgData name="Uttara Ravi" userId="S::uttara.ravi@openavenuesfoundation.org::a67f6a79-34a5-46dc-ba9f-91b0d864771b" providerId="AD" clId="Web-{B206DD84-A69A-DC4E-B589-8662068F37BD}" dt="2025-10-21T00:22:33.166" v="219" actId="20577"/>
          <ac:spMkLst>
            <pc:docMk/>
            <pc:sldMk cId="3440533484" sldId="316"/>
            <ac:spMk id="168" creationId="{9A939EA0-41AE-6875-9224-F89838A119D0}"/>
          </ac:spMkLst>
        </pc:spChg>
      </pc:sldChg>
      <pc:sldChg chg="modSp add replId">
        <pc:chgData name="Uttara Ravi" userId="S::uttara.ravi@openavenuesfoundation.org::a67f6a79-34a5-46dc-ba9f-91b0d864771b" providerId="AD" clId="Web-{B206DD84-A69A-DC4E-B589-8662068F37BD}" dt="2025-10-21T00:38:21.432" v="495" actId="20577"/>
        <pc:sldMkLst>
          <pc:docMk/>
          <pc:sldMk cId="626891803" sldId="319"/>
        </pc:sldMkLst>
        <pc:spChg chg="mod">
          <ac:chgData name="Uttara Ravi" userId="S::uttara.ravi@openavenuesfoundation.org::a67f6a79-34a5-46dc-ba9f-91b0d864771b" providerId="AD" clId="Web-{B206DD84-A69A-DC4E-B589-8662068F37BD}" dt="2025-10-21T00:38:21.432" v="495" actId="20577"/>
          <ac:spMkLst>
            <pc:docMk/>
            <pc:sldMk cId="626891803" sldId="319"/>
            <ac:spMk id="3" creationId="{121842C2-D2CC-BD0B-F0C1-927850ED1D2C}"/>
          </ac:spMkLst>
        </pc:spChg>
        <pc:spChg chg="mod">
          <ac:chgData name="Uttara Ravi" userId="S::uttara.ravi@openavenuesfoundation.org::a67f6a79-34a5-46dc-ba9f-91b0d864771b" providerId="AD" clId="Web-{B206DD84-A69A-DC4E-B589-8662068F37BD}" dt="2025-10-21T00:28:05.006" v="322" actId="20577"/>
          <ac:spMkLst>
            <pc:docMk/>
            <pc:sldMk cId="626891803" sldId="319"/>
            <ac:spMk id="168" creationId="{BCC8BF70-BF07-FB0D-4FD2-315314FA86F8}"/>
          </ac:spMkLst>
        </pc:spChg>
      </pc:sldChg>
      <pc:sldChg chg="addSp delSp modSp add replId">
        <pc:chgData name="Uttara Ravi" userId="S::uttara.ravi@openavenuesfoundation.org::a67f6a79-34a5-46dc-ba9f-91b0d864771b" providerId="AD" clId="Web-{B206DD84-A69A-DC4E-B589-8662068F37BD}" dt="2025-10-21T00:35:10.507" v="407" actId="1076"/>
        <pc:sldMkLst>
          <pc:docMk/>
          <pc:sldMk cId="1409568139" sldId="320"/>
        </pc:sldMkLst>
        <pc:picChg chg="add del mod">
          <ac:chgData name="Uttara Ravi" userId="S::uttara.ravi@openavenuesfoundation.org::a67f6a79-34a5-46dc-ba9f-91b0d864771b" providerId="AD" clId="Web-{B206DD84-A69A-DC4E-B589-8662068F37BD}" dt="2025-10-21T00:35:10.507" v="407" actId="1076"/>
          <ac:picMkLst>
            <pc:docMk/>
            <pc:sldMk cId="1409568139" sldId="320"/>
            <ac:picMk id="7" creationId="{FE47C0FB-6BE6-4536-521F-018BF9E876F1}"/>
          </ac:picMkLst>
        </pc:picChg>
      </pc:sldChg>
      <pc:sldChg chg="modSp add ord replId">
        <pc:chgData name="Uttara Ravi" userId="S::uttara.ravi@openavenuesfoundation.org::a67f6a79-34a5-46dc-ba9f-91b0d864771b" providerId="AD" clId="Web-{B206DD84-A69A-DC4E-B589-8662068F37BD}" dt="2025-10-21T00:40:59.590" v="573" actId="20577"/>
        <pc:sldMkLst>
          <pc:docMk/>
          <pc:sldMk cId="2465973930" sldId="321"/>
        </pc:sldMkLst>
        <pc:spChg chg="mod">
          <ac:chgData name="Uttara Ravi" userId="S::uttara.ravi@openavenuesfoundation.org::a67f6a79-34a5-46dc-ba9f-91b0d864771b" providerId="AD" clId="Web-{B206DD84-A69A-DC4E-B589-8662068F37BD}" dt="2025-10-21T00:40:59.590" v="573" actId="20577"/>
          <ac:spMkLst>
            <pc:docMk/>
            <pc:sldMk cId="2465973930" sldId="321"/>
            <ac:spMk id="3" creationId="{9B751A2E-C435-8A80-FA16-F0BC24BBB60B}"/>
          </ac:spMkLst>
        </pc:spChg>
        <pc:spChg chg="mod">
          <ac:chgData name="Uttara Ravi" userId="S::uttara.ravi@openavenuesfoundation.org::a67f6a79-34a5-46dc-ba9f-91b0d864771b" providerId="AD" clId="Web-{B206DD84-A69A-DC4E-B589-8662068F37BD}" dt="2025-10-21T00:40:56.668" v="572" actId="20577"/>
          <ac:spMkLst>
            <pc:docMk/>
            <pc:sldMk cId="2465973930" sldId="321"/>
            <ac:spMk id="168" creationId="{4625A1AE-C96B-D771-7FC7-9F4F6B3CB26E}"/>
          </ac:spMkLst>
        </pc:spChg>
      </pc:sldChg>
      <pc:sldChg chg="modSp add ord replId">
        <pc:chgData name="Uttara Ravi" userId="S::uttara.ravi@openavenuesfoundation.org::a67f6a79-34a5-46dc-ba9f-91b0d864771b" providerId="AD" clId="Web-{B206DD84-A69A-DC4E-B589-8662068F37BD}" dt="2025-10-21T01:33:39.535" v="878" actId="20577"/>
        <pc:sldMkLst>
          <pc:docMk/>
          <pc:sldMk cId="2365079981" sldId="322"/>
        </pc:sldMkLst>
        <pc:spChg chg="mod">
          <ac:chgData name="Uttara Ravi" userId="S::uttara.ravi@openavenuesfoundation.org::a67f6a79-34a5-46dc-ba9f-91b0d864771b" providerId="AD" clId="Web-{B206DD84-A69A-DC4E-B589-8662068F37BD}" dt="2025-10-21T01:33:39.535" v="878" actId="20577"/>
          <ac:spMkLst>
            <pc:docMk/>
            <pc:sldMk cId="2365079981" sldId="322"/>
            <ac:spMk id="3" creationId="{7BBD712B-CE60-F7BC-9CE5-E25FA27716B9}"/>
          </ac:spMkLst>
        </pc:spChg>
        <pc:spChg chg="mod">
          <ac:chgData name="Uttara Ravi" userId="S::uttara.ravi@openavenuesfoundation.org::a67f6a79-34a5-46dc-ba9f-91b0d864771b" providerId="AD" clId="Web-{B206DD84-A69A-DC4E-B589-8662068F37BD}" dt="2025-10-21T01:31:20.299" v="671" actId="20577"/>
          <ac:spMkLst>
            <pc:docMk/>
            <pc:sldMk cId="2365079981" sldId="322"/>
            <ac:spMk id="168" creationId="{B46E0B51-A793-EAC7-36CC-8A2875BD9BF0}"/>
          </ac:spMkLst>
        </pc:spChg>
      </pc:sldChg>
      <pc:sldChg chg="add replId">
        <pc:chgData name="Uttara Ravi" userId="S::uttara.ravi@openavenuesfoundation.org::a67f6a79-34a5-46dc-ba9f-91b0d864771b" providerId="AD" clId="Web-{B206DD84-A69A-DC4E-B589-8662068F37BD}" dt="2025-10-21T01:31:12.064" v="657"/>
        <pc:sldMkLst>
          <pc:docMk/>
          <pc:sldMk cId="3050558442" sldId="323"/>
        </pc:sldMkLst>
      </pc:sldChg>
    </pc:docChg>
  </pc:docChgLst>
</pc:chgInfo>
</file>

<file path=ppt/media/image1.pn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c95993fc4a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c95993fc4a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AF29DD91-E146-23C2-F8B3-3C03D6841C7F}"/>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B8641945-1817-6046-B6A0-36EEF44502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ED910A8D-932F-B74C-25DC-C65AA8CFF7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1730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A0F0AFEE-E392-13E2-7CD6-149F712456B4}"/>
            </a:ext>
          </a:extLst>
        </p:cNvPr>
        <p:cNvGrpSpPr/>
        <p:nvPr/>
      </p:nvGrpSpPr>
      <p:grpSpPr>
        <a:xfrm>
          <a:off x="0" y="0"/>
          <a:ext cx="0" cy="0"/>
          <a:chOff x="0" y="0"/>
          <a:chExt cx="0" cy="0"/>
        </a:xfrm>
      </p:grpSpPr>
      <p:sp>
        <p:nvSpPr>
          <p:cNvPr id="172" name="Google Shape;172;g2ca35eb75d8_0_470:notes">
            <a:extLst>
              <a:ext uri="{FF2B5EF4-FFF2-40B4-BE49-F238E27FC236}">
                <a16:creationId xmlns:a16="http://schemas.microsoft.com/office/drawing/2014/main" id="{D218E22E-3E6D-D32D-7186-DBDB480952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a35eb75d8_0_470:notes">
            <a:extLst>
              <a:ext uri="{FF2B5EF4-FFF2-40B4-BE49-F238E27FC236}">
                <a16:creationId xmlns:a16="http://schemas.microsoft.com/office/drawing/2014/main" id="{8DE8629B-2FE7-8AA2-028B-1ECDB129C8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82987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AB074883-2BC0-E128-2CC4-C487E028DBF8}"/>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AF317040-674E-510C-26D4-8F09C68559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96AB1B5A-72FD-CF24-15B4-DF8013D758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5484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9F2D05C2-1D90-BCBE-B630-04FBDA590AFE}"/>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CF14DF4C-896F-9B2F-B384-2DB8D71683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84B0076E-82D8-8979-CC13-A6C8C44E66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49675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32E29B28-9ECC-634F-317D-E1CE0DD7D91C}"/>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DB860EA8-99E6-65D6-E8D8-F4B960BAA6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D01E56E4-7413-1A75-8BB8-0E738435D5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469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603D0315-C426-6A65-2CBB-E91C9F459325}"/>
            </a:ext>
          </a:extLst>
        </p:cNvPr>
        <p:cNvGrpSpPr/>
        <p:nvPr/>
      </p:nvGrpSpPr>
      <p:grpSpPr>
        <a:xfrm>
          <a:off x="0" y="0"/>
          <a:ext cx="0" cy="0"/>
          <a:chOff x="0" y="0"/>
          <a:chExt cx="0" cy="0"/>
        </a:xfrm>
      </p:grpSpPr>
      <p:sp>
        <p:nvSpPr>
          <p:cNvPr id="172" name="Google Shape;172;g2ca35eb75d8_0_470:notes">
            <a:extLst>
              <a:ext uri="{FF2B5EF4-FFF2-40B4-BE49-F238E27FC236}">
                <a16:creationId xmlns:a16="http://schemas.microsoft.com/office/drawing/2014/main" id="{D50B81E2-14A3-B06F-D7A2-3C5250200D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a35eb75d8_0_470:notes">
            <a:extLst>
              <a:ext uri="{FF2B5EF4-FFF2-40B4-BE49-F238E27FC236}">
                <a16:creationId xmlns:a16="http://schemas.microsoft.com/office/drawing/2014/main" id="{1FE4B2DB-72D2-4D19-9A2A-DB7D58F76D2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19641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D376A88B-1630-CC4C-C6CF-BA58DBFACD80}"/>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DCA95C52-5DBD-529C-40B1-3D1FC99803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8A2E961B-BDCE-E181-AA01-151B10F09A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73565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1000181A-82DE-F35F-DCBE-422D5D87BB2E}"/>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9BBBEDB7-C4AD-1802-D83E-840903AB64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AA70BD5A-537F-2A60-1EDF-8C86942345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90927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8BDB3270-07FD-F8EA-45D6-A47BB4170318}"/>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E300DC8B-217B-95F1-A320-39B1DFB3C1D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0F8553EE-43B3-D468-45B7-54E34FB93C6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68086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866EB185-1D23-1D10-F085-F208F8456F9E}"/>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1C66421A-E96C-FE1F-B210-A718D33D66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C92D7705-2121-4B63-4D45-FDD086E411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3329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B2CECEF3-C459-284D-8A31-1CD7B68BD64B}"/>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2D21C45A-DC88-28A0-2860-499CA3CC5D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6D324671-7B7F-829B-EB96-2B81AA9522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040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6A296B05-F63D-F3D9-27A7-594ABF63D38B}"/>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FA74F7AF-52A3-E75D-A4E5-AC0B9E6B5C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DF41AC87-E2D7-DF0D-8752-382F75CEEB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55692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D599B5DA-0006-79AC-E189-B295EE575993}"/>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7F3A8D7C-111B-6ABE-CC9F-EBCD5556FE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5B1EED90-10C9-81F2-07B4-3F0180F05D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79895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15C8EFAB-6660-A45A-C3D8-1FDF785A68D5}"/>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24D415B8-EB3F-01E7-12F0-719CAE65E2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F355B188-3A70-C230-E012-DBC4D521E0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85417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51646CA2-97E7-62A8-5E6F-2520735E2CC7}"/>
            </a:ext>
          </a:extLst>
        </p:cNvPr>
        <p:cNvGrpSpPr/>
        <p:nvPr/>
      </p:nvGrpSpPr>
      <p:grpSpPr>
        <a:xfrm>
          <a:off x="0" y="0"/>
          <a:ext cx="0" cy="0"/>
          <a:chOff x="0" y="0"/>
          <a:chExt cx="0" cy="0"/>
        </a:xfrm>
      </p:grpSpPr>
      <p:sp>
        <p:nvSpPr>
          <p:cNvPr id="172" name="Google Shape;172;g2ca35eb75d8_0_470:notes">
            <a:extLst>
              <a:ext uri="{FF2B5EF4-FFF2-40B4-BE49-F238E27FC236}">
                <a16:creationId xmlns:a16="http://schemas.microsoft.com/office/drawing/2014/main" id="{1ED95D0A-8EF9-D272-FCF0-70DF7C98F7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a35eb75d8_0_470:notes">
            <a:extLst>
              <a:ext uri="{FF2B5EF4-FFF2-40B4-BE49-F238E27FC236}">
                <a16:creationId xmlns:a16="http://schemas.microsoft.com/office/drawing/2014/main" id="{1404D9FE-5480-A9FC-53A4-AF86394186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4026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8F7F8A20-E789-23A2-9FA3-BC2287E31D14}"/>
            </a:ext>
          </a:extLst>
        </p:cNvPr>
        <p:cNvGrpSpPr/>
        <p:nvPr/>
      </p:nvGrpSpPr>
      <p:grpSpPr>
        <a:xfrm>
          <a:off x="0" y="0"/>
          <a:ext cx="0" cy="0"/>
          <a:chOff x="0" y="0"/>
          <a:chExt cx="0" cy="0"/>
        </a:xfrm>
      </p:grpSpPr>
      <p:sp>
        <p:nvSpPr>
          <p:cNvPr id="172" name="Google Shape;172;g2ca35eb75d8_0_470:notes">
            <a:extLst>
              <a:ext uri="{FF2B5EF4-FFF2-40B4-BE49-F238E27FC236}">
                <a16:creationId xmlns:a16="http://schemas.microsoft.com/office/drawing/2014/main" id="{6D9A4A68-FBC1-26E0-CD76-63B1466445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a35eb75d8_0_470:notes">
            <a:extLst>
              <a:ext uri="{FF2B5EF4-FFF2-40B4-BE49-F238E27FC236}">
                <a16:creationId xmlns:a16="http://schemas.microsoft.com/office/drawing/2014/main" id="{E5930170-D93E-1E57-C2E7-FC057AB36D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3042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ca35eb75d8_0_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ca35eb75d8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ca35eb75d8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Did anyone do the extra credit?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ca35eb75d8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ca35eb75d8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A7DBF94E-4F07-6F04-8140-00CC4C9D3B44}"/>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C551D0FE-B7FB-2E48-B4D4-BB01DF3984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FF347E2D-17C6-8E04-9A71-C85B68BB11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58250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15F2BF0C-4577-690C-036D-92E92ECF1B47}"/>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C5282769-45B8-369B-098D-315CE30DB4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9F017639-0B7B-196F-CCF6-B807411429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82406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70BC7B1B-5955-5041-1AAA-0DBB2379E5D1}"/>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AF1BE223-455F-24D3-031C-18467FBA6D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25CFF0B8-6B1C-322A-2FFC-D468874A0B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43702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F9390F4E-80EB-95E0-8E8D-9E8EED0F79DD}"/>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58FBEE8A-3EE8-A20A-551A-B121F421FA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5ED3DA81-F644-3B44-BEEF-773BEC329D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1053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asic" type="title">
  <p:cSld name="TITLE">
    <p:spTree>
      <p:nvGrpSpPr>
        <p:cNvPr id="1" name="Shape 6"/>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Black">
  <p:cSld name="TITLE_1_2_1_1">
    <p:bg>
      <p:bgPr>
        <a:solidFill>
          <a:srgbClr val="BE9BFF"/>
        </a:solidFill>
        <a:effectLst/>
      </p:bgPr>
    </p:bg>
    <p:spTree>
      <p:nvGrpSpPr>
        <p:cNvPr id="1" name="Shape 22"/>
        <p:cNvGrpSpPr/>
        <p:nvPr/>
      </p:nvGrpSpPr>
      <p:grpSpPr>
        <a:xfrm>
          <a:off x="0" y="0"/>
          <a:ext cx="0" cy="0"/>
          <a:chOff x="0" y="0"/>
          <a:chExt cx="0" cy="0"/>
        </a:xfrm>
      </p:grpSpPr>
      <p:sp>
        <p:nvSpPr>
          <p:cNvPr id="23" name="Google Shape;23;p11"/>
          <p:cNvSpPr txBox="1">
            <a:spLocks noGrp="1"/>
          </p:cNvSpPr>
          <p:nvPr>
            <p:ph type="title"/>
          </p:nvPr>
        </p:nvSpPr>
        <p:spPr>
          <a:xfrm>
            <a:off x="395875" y="1180700"/>
            <a:ext cx="5948100" cy="2804400"/>
          </a:xfrm>
          <a:prstGeom prst="rect">
            <a:avLst/>
          </a:prstGeom>
          <a:noFill/>
          <a:ln>
            <a:noFill/>
          </a:ln>
        </p:spPr>
        <p:txBody>
          <a:bodyPr spcFirstLastPara="1" wrap="square" lIns="0" tIns="0" rIns="0" bIns="0" anchor="t" anchorCtr="0">
            <a:noAutofit/>
          </a:bodyPr>
          <a:lstStyle>
            <a:lvl1pPr lvl="0" rtl="0">
              <a:lnSpc>
                <a:spcPct val="80000"/>
              </a:lnSpc>
              <a:spcBef>
                <a:spcPts val="0"/>
              </a:spcBef>
              <a:spcAft>
                <a:spcPts val="0"/>
              </a:spcAft>
              <a:buClr>
                <a:schemeClr val="lt1"/>
              </a:buClr>
              <a:buSzPts val="7500"/>
              <a:buFont typeface="Inter Tight"/>
              <a:buNone/>
              <a:defRPr sz="7500" b="1">
                <a:solidFill>
                  <a:schemeClr val="lt1"/>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2pPr>
            <a:lvl3pPr lvl="2"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3pPr>
            <a:lvl4pPr lvl="3"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4pPr>
            <a:lvl5pPr lvl="4"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5pPr>
            <a:lvl6pPr lvl="5"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6pPr>
            <a:lvl7pPr lvl="6"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7pPr>
            <a:lvl8pPr lvl="7"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8pPr>
            <a:lvl9pPr lvl="8"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9pPr>
          </a:lstStyle>
          <a:p>
            <a:endParaRPr/>
          </a:p>
        </p:txBody>
      </p:sp>
      <p:sp>
        <p:nvSpPr>
          <p:cNvPr id="24" name="Google Shape;24;p11"/>
          <p:cNvSpPr txBox="1">
            <a:spLocks noGrp="1"/>
          </p:cNvSpPr>
          <p:nvPr>
            <p:ph type="title" idx="2"/>
          </p:nvPr>
        </p:nvSpPr>
        <p:spPr>
          <a:xfrm>
            <a:off x="395875" y="4457100"/>
            <a:ext cx="5820600" cy="297300"/>
          </a:xfrm>
          <a:prstGeom prst="rect">
            <a:avLst/>
          </a:prstGeom>
          <a:noFill/>
          <a:ln>
            <a:noFill/>
          </a:ln>
        </p:spPr>
        <p:txBody>
          <a:bodyPr spcFirstLastPara="1" wrap="square" lIns="0" tIns="0" rIns="0" bIns="0" anchor="ctr" anchorCtr="0">
            <a:noAutofit/>
          </a:bodyPr>
          <a:lstStyle>
            <a:lvl1pPr lvl="0" rtl="0">
              <a:lnSpc>
                <a:spcPct val="80000"/>
              </a:lnSpc>
              <a:spcBef>
                <a:spcPts val="0"/>
              </a:spcBef>
              <a:spcAft>
                <a:spcPts val="0"/>
              </a:spcAft>
              <a:buClr>
                <a:srgbClr val="242385"/>
              </a:buClr>
              <a:buSzPts val="1000"/>
              <a:buFont typeface="Inter Tight"/>
              <a:buNone/>
              <a:defRPr sz="1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9pPr>
          </a:lstStyle>
          <a:p>
            <a:endParaRPr/>
          </a:p>
        </p:txBody>
      </p:sp>
      <p:pic>
        <p:nvPicPr>
          <p:cNvPr id="25" name="Google Shape;25;p11"/>
          <p:cNvPicPr preferRelativeResize="0"/>
          <p:nvPr/>
        </p:nvPicPr>
        <p:blipFill>
          <a:blip r:embed="rId2">
            <a:alphaModFix/>
          </a:blip>
          <a:stretch>
            <a:fillRect/>
          </a:stretch>
        </p:blipFill>
        <p:spPr>
          <a:xfrm>
            <a:off x="389000" y="411400"/>
            <a:ext cx="2845189" cy="2973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Folio white">
  <p:cSld name="TITLE_1_1">
    <p:spTree>
      <p:nvGrpSpPr>
        <p:cNvPr id="1" name="Shape 26"/>
        <p:cNvGrpSpPr/>
        <p:nvPr/>
      </p:nvGrpSpPr>
      <p:grpSpPr>
        <a:xfrm>
          <a:off x="0" y="0"/>
          <a:ext cx="0" cy="0"/>
          <a:chOff x="0" y="0"/>
          <a:chExt cx="0" cy="0"/>
        </a:xfrm>
      </p:grpSpPr>
      <p:sp>
        <p:nvSpPr>
          <p:cNvPr id="27" name="Google Shape;27;p12"/>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28" name="Google Shape;28;p12"/>
          <p:cNvPicPr preferRelativeResize="0"/>
          <p:nvPr/>
        </p:nvPicPr>
        <p:blipFill>
          <a:blip r:embed="rId2">
            <a:alphaModFix/>
          </a:blip>
          <a:stretch>
            <a:fillRect/>
          </a:stretch>
        </p:blipFill>
        <p:spPr>
          <a:xfrm>
            <a:off x="459600" y="4777027"/>
            <a:ext cx="1641801" cy="172391"/>
          </a:xfrm>
          <a:prstGeom prst="rect">
            <a:avLst/>
          </a:prstGeom>
          <a:noFill/>
          <a:ln>
            <a:noFill/>
          </a:ln>
        </p:spPr>
      </p:pic>
      <p:pic>
        <p:nvPicPr>
          <p:cNvPr id="29" name="Google Shape;29;p12"/>
          <p:cNvPicPr preferRelativeResize="0"/>
          <p:nvPr/>
        </p:nvPicPr>
        <p:blipFill>
          <a:blip r:embed="rId3">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olio light 1">
  <p:cSld name="TITLE_1_1_7">
    <p:bg>
      <p:bgPr>
        <a:solidFill>
          <a:srgbClr val="FAF5FF"/>
        </a:solidFill>
        <a:effectLst/>
      </p:bgPr>
    </p:bg>
    <p:spTree>
      <p:nvGrpSpPr>
        <p:cNvPr id="1" name="Shape 30"/>
        <p:cNvGrpSpPr/>
        <p:nvPr/>
      </p:nvGrpSpPr>
      <p:grpSpPr>
        <a:xfrm>
          <a:off x="0" y="0"/>
          <a:ext cx="0" cy="0"/>
          <a:chOff x="0" y="0"/>
          <a:chExt cx="0" cy="0"/>
        </a:xfrm>
      </p:grpSpPr>
      <p:sp>
        <p:nvSpPr>
          <p:cNvPr id="31" name="Google Shape;31;p13"/>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32" name="Google Shape;32;p13"/>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eadline + copy">
  <p:cSld name="TITLE_1_1_6">
    <p:spTree>
      <p:nvGrpSpPr>
        <p:cNvPr id="1" name="Shape 33"/>
        <p:cNvGrpSpPr/>
        <p:nvPr/>
      </p:nvGrpSpPr>
      <p:grpSpPr>
        <a:xfrm>
          <a:off x="0" y="0"/>
          <a:ext cx="0" cy="0"/>
          <a:chOff x="0" y="0"/>
          <a:chExt cx="0" cy="0"/>
        </a:xfrm>
      </p:grpSpPr>
      <p:sp>
        <p:nvSpPr>
          <p:cNvPr id="34" name="Google Shape;34;p14"/>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a:spcBef>
                <a:spcPts val="0"/>
              </a:spcBef>
              <a:spcAft>
                <a:spcPts val="0"/>
              </a:spcAft>
              <a:buClr>
                <a:srgbClr val="5370E7"/>
              </a:buClr>
              <a:buSzPts val="3500"/>
              <a:buFont typeface="Inter Tight"/>
              <a:buNone/>
              <a:defRPr sz="3500" b="1">
                <a:solidFill>
                  <a:srgbClr val="5370E7"/>
                </a:solidFill>
                <a:latin typeface="Inter Tight"/>
                <a:ea typeface="Inter Tight"/>
                <a:cs typeface="Inter Tight"/>
                <a:sym typeface="Inter Tight"/>
              </a:defRPr>
            </a:lvl1pPr>
            <a:lvl2pPr lvl="1">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35" name="Google Shape;35;p14"/>
          <p:cNvSpPr txBox="1">
            <a:spLocks noGrp="1"/>
          </p:cNvSpPr>
          <p:nvPr>
            <p:ph type="body" idx="1"/>
          </p:nvPr>
        </p:nvSpPr>
        <p:spPr>
          <a:xfrm>
            <a:off x="459600" y="1796725"/>
            <a:ext cx="4066800" cy="1828800"/>
          </a:xfrm>
          <a:prstGeom prst="rect">
            <a:avLst/>
          </a:prstGeom>
          <a:noFill/>
          <a:ln>
            <a:noFill/>
          </a:ln>
        </p:spPr>
        <p:txBody>
          <a:bodyPr spcFirstLastPara="1" wrap="square" lIns="0" tIns="0" rIns="0" bIns="0" anchor="t" anchorCtr="0">
            <a:noAutofit/>
          </a:bodyPr>
          <a:lstStyle>
            <a:lvl1pPr marL="457200" lvl="0"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36" name="Google Shape;36;p14"/>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37" name="Google Shape;37;p14"/>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eadline + + Subhead + copy">
  <p:cSld name="TITLE_1_1_6_2">
    <p:spTree>
      <p:nvGrpSpPr>
        <p:cNvPr id="1" name="Shape 38"/>
        <p:cNvGrpSpPr/>
        <p:nvPr/>
      </p:nvGrpSpPr>
      <p:grpSpPr>
        <a:xfrm>
          <a:off x="0" y="0"/>
          <a:ext cx="0" cy="0"/>
          <a:chOff x="0" y="0"/>
          <a:chExt cx="0" cy="0"/>
        </a:xfrm>
      </p:grpSpPr>
      <p:sp>
        <p:nvSpPr>
          <p:cNvPr id="39" name="Google Shape;39;p15"/>
          <p:cNvSpPr txBox="1">
            <a:spLocks noGrp="1"/>
          </p:cNvSpPr>
          <p:nvPr>
            <p:ph type="subTitle" idx="1"/>
          </p:nvPr>
        </p:nvSpPr>
        <p:spPr>
          <a:xfrm>
            <a:off x="459600" y="1742563"/>
            <a:ext cx="3594600" cy="331500"/>
          </a:xfrm>
          <a:prstGeom prst="rect">
            <a:avLst/>
          </a:prstGeom>
          <a:noFill/>
          <a:ln>
            <a:noFill/>
          </a:ln>
        </p:spPr>
        <p:txBody>
          <a:bodyPr spcFirstLastPara="1" wrap="square" lIns="0" tIns="0" rIns="0" bIns="0" anchor="ctr" anchorCtr="0">
            <a:noAutofit/>
          </a:bodyPr>
          <a:lstStyle>
            <a:lvl1pPr lvl="0">
              <a:spcBef>
                <a:spcPts val="0"/>
              </a:spcBef>
              <a:spcAft>
                <a:spcPts val="0"/>
              </a:spcAft>
              <a:buClr>
                <a:srgbClr val="5370E7"/>
              </a:buClr>
              <a:buSzPts val="1500"/>
              <a:buFont typeface="Inter Tight"/>
              <a:buNone/>
              <a:defRPr sz="1500" b="1">
                <a:solidFill>
                  <a:srgbClr val="5370E7"/>
                </a:solidFill>
                <a:latin typeface="Inter Tight"/>
                <a:ea typeface="Inter Tight"/>
                <a:cs typeface="Inter Tight"/>
                <a:sym typeface="Inter Tight"/>
              </a:defRPr>
            </a:lvl1pPr>
            <a:lvl2pPr lvl="1">
              <a:spcBef>
                <a:spcPts val="0"/>
              </a:spcBef>
              <a:spcAft>
                <a:spcPts val="0"/>
              </a:spcAft>
              <a:buSzPts val="1500"/>
              <a:buFont typeface="Helvetica Neue"/>
              <a:buNone/>
              <a:defRPr sz="1500" b="1">
                <a:latin typeface="Helvetica Neue"/>
                <a:ea typeface="Helvetica Neue"/>
                <a:cs typeface="Helvetica Neue"/>
                <a:sym typeface="Helvetica Neue"/>
              </a:defRPr>
            </a:lvl2pPr>
            <a:lvl3pPr lvl="2">
              <a:spcBef>
                <a:spcPts val="0"/>
              </a:spcBef>
              <a:spcAft>
                <a:spcPts val="0"/>
              </a:spcAft>
              <a:buSzPts val="1500"/>
              <a:buFont typeface="Helvetica Neue"/>
              <a:buNone/>
              <a:defRPr sz="1500" b="1">
                <a:latin typeface="Helvetica Neue"/>
                <a:ea typeface="Helvetica Neue"/>
                <a:cs typeface="Helvetica Neue"/>
                <a:sym typeface="Helvetica Neue"/>
              </a:defRPr>
            </a:lvl3pPr>
            <a:lvl4pPr lvl="3">
              <a:spcBef>
                <a:spcPts val="0"/>
              </a:spcBef>
              <a:spcAft>
                <a:spcPts val="0"/>
              </a:spcAft>
              <a:buSzPts val="1500"/>
              <a:buFont typeface="Helvetica Neue"/>
              <a:buNone/>
              <a:defRPr sz="1500" b="1">
                <a:latin typeface="Helvetica Neue"/>
                <a:ea typeface="Helvetica Neue"/>
                <a:cs typeface="Helvetica Neue"/>
                <a:sym typeface="Helvetica Neue"/>
              </a:defRPr>
            </a:lvl4pPr>
            <a:lvl5pPr lvl="4">
              <a:spcBef>
                <a:spcPts val="0"/>
              </a:spcBef>
              <a:spcAft>
                <a:spcPts val="0"/>
              </a:spcAft>
              <a:buSzPts val="1500"/>
              <a:buFont typeface="Helvetica Neue"/>
              <a:buNone/>
              <a:defRPr sz="1500" b="1">
                <a:latin typeface="Helvetica Neue"/>
                <a:ea typeface="Helvetica Neue"/>
                <a:cs typeface="Helvetica Neue"/>
                <a:sym typeface="Helvetica Neue"/>
              </a:defRPr>
            </a:lvl5pPr>
            <a:lvl6pPr lvl="5">
              <a:spcBef>
                <a:spcPts val="0"/>
              </a:spcBef>
              <a:spcAft>
                <a:spcPts val="0"/>
              </a:spcAft>
              <a:buSzPts val="1500"/>
              <a:buFont typeface="Helvetica Neue"/>
              <a:buNone/>
              <a:defRPr sz="1500" b="1">
                <a:latin typeface="Helvetica Neue"/>
                <a:ea typeface="Helvetica Neue"/>
                <a:cs typeface="Helvetica Neue"/>
                <a:sym typeface="Helvetica Neue"/>
              </a:defRPr>
            </a:lvl6pPr>
            <a:lvl7pPr lvl="6">
              <a:spcBef>
                <a:spcPts val="0"/>
              </a:spcBef>
              <a:spcAft>
                <a:spcPts val="0"/>
              </a:spcAft>
              <a:buSzPts val="1500"/>
              <a:buFont typeface="Helvetica Neue"/>
              <a:buNone/>
              <a:defRPr sz="1500" b="1">
                <a:latin typeface="Helvetica Neue"/>
                <a:ea typeface="Helvetica Neue"/>
                <a:cs typeface="Helvetica Neue"/>
                <a:sym typeface="Helvetica Neue"/>
              </a:defRPr>
            </a:lvl7pPr>
            <a:lvl8pPr lvl="7">
              <a:spcBef>
                <a:spcPts val="0"/>
              </a:spcBef>
              <a:spcAft>
                <a:spcPts val="0"/>
              </a:spcAft>
              <a:buSzPts val="1500"/>
              <a:buFont typeface="Helvetica Neue"/>
              <a:buNone/>
              <a:defRPr sz="1500" b="1">
                <a:latin typeface="Helvetica Neue"/>
                <a:ea typeface="Helvetica Neue"/>
                <a:cs typeface="Helvetica Neue"/>
                <a:sym typeface="Helvetica Neue"/>
              </a:defRPr>
            </a:lvl8pPr>
            <a:lvl9pPr lvl="8">
              <a:spcBef>
                <a:spcPts val="0"/>
              </a:spcBef>
              <a:spcAft>
                <a:spcPts val="0"/>
              </a:spcAft>
              <a:buSzPts val="1500"/>
              <a:buFont typeface="Helvetica Neue"/>
              <a:buNone/>
              <a:defRPr sz="1500" b="1">
                <a:latin typeface="Helvetica Neue"/>
                <a:ea typeface="Helvetica Neue"/>
                <a:cs typeface="Helvetica Neue"/>
                <a:sym typeface="Helvetica Neue"/>
              </a:defRPr>
            </a:lvl9pPr>
          </a:lstStyle>
          <a:p>
            <a:endParaRPr/>
          </a:p>
        </p:txBody>
      </p:sp>
      <p:sp>
        <p:nvSpPr>
          <p:cNvPr id="40" name="Google Shape;40;p15"/>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242385"/>
              </a:buClr>
              <a:buSzPts val="3500"/>
              <a:buFont typeface="Inter Tight"/>
              <a:buNone/>
              <a:defRPr sz="3500" b="1">
                <a:solidFill>
                  <a:srgbClr val="242385"/>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41" name="Google Shape;41;p15"/>
          <p:cNvSpPr txBox="1">
            <a:spLocks noGrp="1"/>
          </p:cNvSpPr>
          <p:nvPr>
            <p:ph type="body" idx="2"/>
          </p:nvPr>
        </p:nvSpPr>
        <p:spPr>
          <a:xfrm>
            <a:off x="459600" y="23301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42" name="Google Shape;42;p15"/>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43" name="Google Shape;43;p15"/>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line + copy 2">
  <p:cSld name="TITLE_1_1_6_1">
    <p:bg>
      <p:bgPr>
        <a:solidFill>
          <a:srgbClr val="BE9BFF"/>
        </a:solidFill>
        <a:effectLst/>
      </p:bgPr>
    </p:bg>
    <p:spTree>
      <p:nvGrpSpPr>
        <p:cNvPr id="1" name="Shape 44"/>
        <p:cNvGrpSpPr/>
        <p:nvPr/>
      </p:nvGrpSpPr>
      <p:grpSpPr>
        <a:xfrm>
          <a:off x="0" y="0"/>
          <a:ext cx="0" cy="0"/>
          <a:chOff x="0" y="0"/>
          <a:chExt cx="0" cy="0"/>
        </a:xfrm>
      </p:grpSpPr>
      <p:sp>
        <p:nvSpPr>
          <p:cNvPr id="45" name="Google Shape;45;p16"/>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242385"/>
              </a:buClr>
              <a:buSzPts val="3500"/>
              <a:buFont typeface="Inter Tight"/>
              <a:buNone/>
              <a:defRPr sz="3500" b="1">
                <a:solidFill>
                  <a:srgbClr val="242385"/>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46" name="Google Shape;46;p16"/>
          <p:cNvSpPr txBox="1">
            <a:spLocks noGrp="1"/>
          </p:cNvSpPr>
          <p:nvPr>
            <p:ph type="body" idx="1"/>
          </p:nvPr>
        </p:nvSpPr>
        <p:spPr>
          <a:xfrm>
            <a:off x="459600" y="17967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47" name="Google Shape;47;p16"/>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48" name="Google Shape;48;p16"/>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eadline + + Subhead + copy 2">
  <p:cSld name="TITLE_1_1_6_2_1">
    <p:bg>
      <p:bgPr>
        <a:solidFill>
          <a:srgbClr val="BE9BFF"/>
        </a:solidFill>
        <a:effectLst/>
      </p:bgPr>
    </p:bg>
    <p:spTree>
      <p:nvGrpSpPr>
        <p:cNvPr id="1" name="Shape 49"/>
        <p:cNvGrpSpPr/>
        <p:nvPr/>
      </p:nvGrpSpPr>
      <p:grpSpPr>
        <a:xfrm>
          <a:off x="0" y="0"/>
          <a:ext cx="0" cy="0"/>
          <a:chOff x="0" y="0"/>
          <a:chExt cx="0" cy="0"/>
        </a:xfrm>
      </p:grpSpPr>
      <p:sp>
        <p:nvSpPr>
          <p:cNvPr id="50" name="Google Shape;50;p17"/>
          <p:cNvSpPr txBox="1">
            <a:spLocks noGrp="1"/>
          </p:cNvSpPr>
          <p:nvPr>
            <p:ph type="subTitle" idx="1"/>
          </p:nvPr>
        </p:nvSpPr>
        <p:spPr>
          <a:xfrm>
            <a:off x="459600" y="1742563"/>
            <a:ext cx="3594600" cy="331500"/>
          </a:xfrm>
          <a:prstGeom prst="rect">
            <a:avLst/>
          </a:prstGeom>
          <a:noFill/>
          <a:ln>
            <a:noFill/>
          </a:ln>
        </p:spPr>
        <p:txBody>
          <a:bodyPr spcFirstLastPara="1" wrap="square" lIns="0" tIns="0" rIns="0" bIns="0" anchor="ctr" anchorCtr="0">
            <a:noAutofit/>
          </a:bodyPr>
          <a:lstStyle>
            <a:lvl1pPr lvl="0" rtl="0">
              <a:spcBef>
                <a:spcPts val="0"/>
              </a:spcBef>
              <a:spcAft>
                <a:spcPts val="0"/>
              </a:spcAft>
              <a:buClr>
                <a:schemeClr val="lt1"/>
              </a:buClr>
              <a:buSzPts val="1500"/>
              <a:buFont typeface="Inter Tight"/>
              <a:buNone/>
              <a:defRPr sz="1500" b="1">
                <a:solidFill>
                  <a:schemeClr val="lt1"/>
                </a:solidFill>
                <a:latin typeface="Inter Tight"/>
                <a:ea typeface="Inter Tight"/>
                <a:cs typeface="Inter Tight"/>
                <a:sym typeface="Inter Tight"/>
              </a:defRPr>
            </a:lvl1pPr>
            <a:lvl2pPr lvl="1"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2pPr>
            <a:lvl3pPr lvl="2"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3pPr>
            <a:lvl4pPr lvl="3"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4pPr>
            <a:lvl5pPr lvl="4"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5pPr>
            <a:lvl6pPr lvl="5"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6pPr>
            <a:lvl7pPr lvl="6"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7pPr>
            <a:lvl8pPr lvl="7"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8pPr>
            <a:lvl9pPr lvl="8"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9pPr>
          </a:lstStyle>
          <a:p>
            <a:endParaRPr/>
          </a:p>
        </p:txBody>
      </p:sp>
      <p:sp>
        <p:nvSpPr>
          <p:cNvPr id="51" name="Google Shape;51;p17"/>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242385"/>
              </a:buClr>
              <a:buSzPts val="3500"/>
              <a:buFont typeface="Inter Tight"/>
              <a:buNone/>
              <a:defRPr sz="3500" b="1">
                <a:solidFill>
                  <a:srgbClr val="242385"/>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52" name="Google Shape;52;p17"/>
          <p:cNvSpPr txBox="1">
            <a:spLocks noGrp="1"/>
          </p:cNvSpPr>
          <p:nvPr>
            <p:ph type="body" idx="2"/>
          </p:nvPr>
        </p:nvSpPr>
        <p:spPr>
          <a:xfrm>
            <a:off x="459600" y="23301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53" name="Google Shape;53;p17"/>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54" name="Google Shape;54;p17"/>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eadline + copy dark">
  <p:cSld name="TITLE_1_1_6_1_1">
    <p:bg>
      <p:bgPr>
        <a:solidFill>
          <a:srgbClr val="242385"/>
        </a:solidFill>
        <a:effectLst/>
      </p:bgPr>
    </p:bg>
    <p:spTree>
      <p:nvGrpSpPr>
        <p:cNvPr id="1" name="Shape 55"/>
        <p:cNvGrpSpPr/>
        <p:nvPr/>
      </p:nvGrpSpPr>
      <p:grpSpPr>
        <a:xfrm>
          <a:off x="0" y="0"/>
          <a:ext cx="0" cy="0"/>
          <a:chOff x="0" y="0"/>
          <a:chExt cx="0" cy="0"/>
        </a:xfrm>
      </p:grpSpPr>
      <p:sp>
        <p:nvSpPr>
          <p:cNvPr id="56" name="Google Shape;56;p18"/>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5370E7"/>
              </a:buClr>
              <a:buSzPts val="3500"/>
              <a:buFont typeface="Inter Tight"/>
              <a:buNone/>
              <a:defRPr sz="3500" b="1">
                <a:solidFill>
                  <a:srgbClr val="5370E7"/>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57" name="Google Shape;57;p18"/>
          <p:cNvSpPr txBox="1">
            <a:spLocks noGrp="1"/>
          </p:cNvSpPr>
          <p:nvPr>
            <p:ph type="body" idx="1"/>
          </p:nvPr>
        </p:nvSpPr>
        <p:spPr>
          <a:xfrm>
            <a:off x="459600" y="17967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1pPr>
            <a:lvl2pPr marL="914400" lvl="1"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2pPr>
            <a:lvl3pPr marL="1371600" lvl="2"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3pPr>
            <a:lvl4pPr marL="1828800" lvl="3"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4pPr>
            <a:lvl5pPr marL="2286000" lvl="4"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5pPr>
            <a:lvl6pPr marL="2743200" lvl="5"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6pPr>
            <a:lvl7pPr marL="3200400" lvl="6"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7pPr>
            <a:lvl8pPr marL="3657600" lvl="7"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8pPr>
            <a:lvl9pPr marL="4114800" lvl="8"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9pPr>
          </a:lstStyle>
          <a:p>
            <a:endParaRPr/>
          </a:p>
        </p:txBody>
      </p:sp>
      <p:sp>
        <p:nvSpPr>
          <p:cNvPr id="58" name="Google Shape;58;p18"/>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59" name="Google Shape;59;p18"/>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Headline + + Subhead + copy dark">
  <p:cSld name="TITLE_1_1_6_2_1_1">
    <p:bg>
      <p:bgPr>
        <a:solidFill>
          <a:srgbClr val="242385"/>
        </a:solidFill>
        <a:effectLst/>
      </p:bgPr>
    </p:bg>
    <p:spTree>
      <p:nvGrpSpPr>
        <p:cNvPr id="1" name="Shape 60"/>
        <p:cNvGrpSpPr/>
        <p:nvPr/>
      </p:nvGrpSpPr>
      <p:grpSpPr>
        <a:xfrm>
          <a:off x="0" y="0"/>
          <a:ext cx="0" cy="0"/>
          <a:chOff x="0" y="0"/>
          <a:chExt cx="0" cy="0"/>
        </a:xfrm>
      </p:grpSpPr>
      <p:sp>
        <p:nvSpPr>
          <p:cNvPr id="61" name="Google Shape;61;p19"/>
          <p:cNvSpPr txBox="1">
            <a:spLocks noGrp="1"/>
          </p:cNvSpPr>
          <p:nvPr>
            <p:ph type="subTitle" idx="1"/>
          </p:nvPr>
        </p:nvSpPr>
        <p:spPr>
          <a:xfrm>
            <a:off x="459600" y="1742563"/>
            <a:ext cx="3594600" cy="331500"/>
          </a:xfrm>
          <a:prstGeom prst="rect">
            <a:avLst/>
          </a:prstGeom>
          <a:noFill/>
          <a:ln>
            <a:noFill/>
          </a:ln>
        </p:spPr>
        <p:txBody>
          <a:bodyPr spcFirstLastPara="1" wrap="square" lIns="0" tIns="0" rIns="0" bIns="0" anchor="ctr" anchorCtr="0">
            <a:noAutofit/>
          </a:bodyPr>
          <a:lstStyle>
            <a:lvl1pPr lvl="0" rtl="0">
              <a:spcBef>
                <a:spcPts val="0"/>
              </a:spcBef>
              <a:spcAft>
                <a:spcPts val="0"/>
              </a:spcAft>
              <a:buClr>
                <a:srgbClr val="5370E7"/>
              </a:buClr>
              <a:buSzPts val="1500"/>
              <a:buFont typeface="Inter Tight"/>
              <a:buNone/>
              <a:defRPr sz="1500" b="1">
                <a:solidFill>
                  <a:srgbClr val="5370E7"/>
                </a:solidFill>
                <a:latin typeface="Inter Tight"/>
                <a:ea typeface="Inter Tight"/>
                <a:cs typeface="Inter Tight"/>
                <a:sym typeface="Inter Tight"/>
              </a:defRPr>
            </a:lvl1pPr>
            <a:lvl2pPr lvl="1" rtl="0">
              <a:spcBef>
                <a:spcPts val="0"/>
              </a:spcBef>
              <a:spcAft>
                <a:spcPts val="0"/>
              </a:spcAft>
              <a:buSzPts val="1500"/>
              <a:buFont typeface="Helvetica Neue"/>
              <a:buNone/>
              <a:defRPr sz="1500" b="1">
                <a:latin typeface="Helvetica Neue"/>
                <a:ea typeface="Helvetica Neue"/>
                <a:cs typeface="Helvetica Neue"/>
                <a:sym typeface="Helvetica Neue"/>
              </a:defRPr>
            </a:lvl2pPr>
            <a:lvl3pPr lvl="2" rtl="0">
              <a:spcBef>
                <a:spcPts val="0"/>
              </a:spcBef>
              <a:spcAft>
                <a:spcPts val="0"/>
              </a:spcAft>
              <a:buSzPts val="1500"/>
              <a:buFont typeface="Helvetica Neue"/>
              <a:buNone/>
              <a:defRPr sz="1500" b="1">
                <a:latin typeface="Helvetica Neue"/>
                <a:ea typeface="Helvetica Neue"/>
                <a:cs typeface="Helvetica Neue"/>
                <a:sym typeface="Helvetica Neue"/>
              </a:defRPr>
            </a:lvl3pPr>
            <a:lvl4pPr lvl="3" rtl="0">
              <a:spcBef>
                <a:spcPts val="0"/>
              </a:spcBef>
              <a:spcAft>
                <a:spcPts val="0"/>
              </a:spcAft>
              <a:buSzPts val="1500"/>
              <a:buFont typeface="Helvetica Neue"/>
              <a:buNone/>
              <a:defRPr sz="1500" b="1">
                <a:latin typeface="Helvetica Neue"/>
                <a:ea typeface="Helvetica Neue"/>
                <a:cs typeface="Helvetica Neue"/>
                <a:sym typeface="Helvetica Neue"/>
              </a:defRPr>
            </a:lvl4pPr>
            <a:lvl5pPr lvl="4" rtl="0">
              <a:spcBef>
                <a:spcPts val="0"/>
              </a:spcBef>
              <a:spcAft>
                <a:spcPts val="0"/>
              </a:spcAft>
              <a:buSzPts val="1500"/>
              <a:buFont typeface="Helvetica Neue"/>
              <a:buNone/>
              <a:defRPr sz="1500" b="1">
                <a:latin typeface="Helvetica Neue"/>
                <a:ea typeface="Helvetica Neue"/>
                <a:cs typeface="Helvetica Neue"/>
                <a:sym typeface="Helvetica Neue"/>
              </a:defRPr>
            </a:lvl5pPr>
            <a:lvl6pPr lvl="5" rtl="0">
              <a:spcBef>
                <a:spcPts val="0"/>
              </a:spcBef>
              <a:spcAft>
                <a:spcPts val="0"/>
              </a:spcAft>
              <a:buSzPts val="1500"/>
              <a:buFont typeface="Helvetica Neue"/>
              <a:buNone/>
              <a:defRPr sz="1500" b="1">
                <a:latin typeface="Helvetica Neue"/>
                <a:ea typeface="Helvetica Neue"/>
                <a:cs typeface="Helvetica Neue"/>
                <a:sym typeface="Helvetica Neue"/>
              </a:defRPr>
            </a:lvl6pPr>
            <a:lvl7pPr lvl="6" rtl="0">
              <a:spcBef>
                <a:spcPts val="0"/>
              </a:spcBef>
              <a:spcAft>
                <a:spcPts val="0"/>
              </a:spcAft>
              <a:buSzPts val="1500"/>
              <a:buFont typeface="Helvetica Neue"/>
              <a:buNone/>
              <a:defRPr sz="1500" b="1">
                <a:latin typeface="Helvetica Neue"/>
                <a:ea typeface="Helvetica Neue"/>
                <a:cs typeface="Helvetica Neue"/>
                <a:sym typeface="Helvetica Neue"/>
              </a:defRPr>
            </a:lvl7pPr>
            <a:lvl8pPr lvl="7" rtl="0">
              <a:spcBef>
                <a:spcPts val="0"/>
              </a:spcBef>
              <a:spcAft>
                <a:spcPts val="0"/>
              </a:spcAft>
              <a:buSzPts val="1500"/>
              <a:buFont typeface="Helvetica Neue"/>
              <a:buNone/>
              <a:defRPr sz="1500" b="1">
                <a:latin typeface="Helvetica Neue"/>
                <a:ea typeface="Helvetica Neue"/>
                <a:cs typeface="Helvetica Neue"/>
                <a:sym typeface="Helvetica Neue"/>
              </a:defRPr>
            </a:lvl8pPr>
            <a:lvl9pPr lvl="8" rtl="0">
              <a:spcBef>
                <a:spcPts val="0"/>
              </a:spcBef>
              <a:spcAft>
                <a:spcPts val="0"/>
              </a:spcAft>
              <a:buSzPts val="1500"/>
              <a:buFont typeface="Helvetica Neue"/>
              <a:buNone/>
              <a:defRPr sz="1500" b="1">
                <a:latin typeface="Helvetica Neue"/>
                <a:ea typeface="Helvetica Neue"/>
                <a:cs typeface="Helvetica Neue"/>
                <a:sym typeface="Helvetica Neue"/>
              </a:defRPr>
            </a:lvl9pPr>
          </a:lstStyle>
          <a:p>
            <a:endParaRPr/>
          </a:p>
        </p:txBody>
      </p:sp>
      <p:sp>
        <p:nvSpPr>
          <p:cNvPr id="62" name="Google Shape;62;p19"/>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chemeClr val="lt1"/>
              </a:buClr>
              <a:buSzPts val="3500"/>
              <a:buFont typeface="Inter Tight"/>
              <a:buNone/>
              <a:defRPr sz="3500" b="1">
                <a:solidFill>
                  <a:schemeClr val="lt1"/>
                </a:solidFill>
                <a:latin typeface="Inter Tight"/>
                <a:ea typeface="Inter Tight"/>
                <a:cs typeface="Inter Tight"/>
                <a:sym typeface="Inter Tight"/>
              </a:defRPr>
            </a:lvl1pPr>
            <a:lvl2pPr lvl="1"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2pPr>
            <a:lvl3pPr lvl="2"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3pPr>
            <a:lvl4pPr lvl="3"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4pPr>
            <a:lvl5pPr lvl="4"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5pPr>
            <a:lvl6pPr lvl="5"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6pPr>
            <a:lvl7pPr lvl="6"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7pPr>
            <a:lvl8pPr lvl="7"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8pPr>
            <a:lvl9pPr lvl="8"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9pPr>
          </a:lstStyle>
          <a:p>
            <a:endParaRPr/>
          </a:p>
        </p:txBody>
      </p:sp>
      <p:sp>
        <p:nvSpPr>
          <p:cNvPr id="63" name="Google Shape;63;p19"/>
          <p:cNvSpPr txBox="1">
            <a:spLocks noGrp="1"/>
          </p:cNvSpPr>
          <p:nvPr>
            <p:ph type="body" idx="2"/>
          </p:nvPr>
        </p:nvSpPr>
        <p:spPr>
          <a:xfrm>
            <a:off x="459600" y="23301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1pPr>
            <a:lvl2pPr marL="914400" lvl="1"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2pPr>
            <a:lvl3pPr marL="1371600" lvl="2"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3pPr>
            <a:lvl4pPr marL="1828800" lvl="3"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4pPr>
            <a:lvl5pPr marL="2286000" lvl="4"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5pPr>
            <a:lvl6pPr marL="2743200" lvl="5"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6pPr>
            <a:lvl7pPr marL="3200400" lvl="6"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7pPr>
            <a:lvl8pPr marL="3657600" lvl="7"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8pPr>
            <a:lvl9pPr marL="4114800" lvl="8"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9pPr>
          </a:lstStyle>
          <a:p>
            <a:endParaRPr/>
          </a:p>
        </p:txBody>
      </p:sp>
      <p:sp>
        <p:nvSpPr>
          <p:cNvPr id="64" name="Google Shape;64;p19"/>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65" name="Google Shape;65;p19"/>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Image small purple">
  <p:cSld name="TITLE_1_1_5">
    <p:bg>
      <p:bgPr>
        <a:solidFill>
          <a:srgbClr val="BE9BFF"/>
        </a:solidFill>
        <a:effectLst/>
      </p:bgPr>
    </p:bg>
    <p:spTree>
      <p:nvGrpSpPr>
        <p:cNvPr id="1" name="Shape 66"/>
        <p:cNvGrpSpPr/>
        <p:nvPr/>
      </p:nvGrpSpPr>
      <p:grpSpPr>
        <a:xfrm>
          <a:off x="0" y="0"/>
          <a:ext cx="0" cy="0"/>
          <a:chOff x="0" y="0"/>
          <a:chExt cx="0" cy="0"/>
        </a:xfrm>
      </p:grpSpPr>
      <p:sp>
        <p:nvSpPr>
          <p:cNvPr id="67" name="Google Shape;67;p20"/>
          <p:cNvSpPr>
            <a:spLocks noGrp="1"/>
          </p:cNvSpPr>
          <p:nvPr>
            <p:ph type="pic" idx="2"/>
          </p:nvPr>
        </p:nvSpPr>
        <p:spPr>
          <a:xfrm>
            <a:off x="4555000" y="0"/>
            <a:ext cx="4589100" cy="5143500"/>
          </a:xfrm>
          <a:prstGeom prst="rect">
            <a:avLst/>
          </a:prstGeom>
          <a:noFill/>
          <a:ln>
            <a:noFill/>
          </a:ln>
        </p:spPr>
      </p:sp>
      <p:sp>
        <p:nvSpPr>
          <p:cNvPr id="68" name="Google Shape;68;p20"/>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69" name="Google Shape;69;p20"/>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ver">
  <p:cSld name="TITLE_1_3_1">
    <p:spTree>
      <p:nvGrpSpPr>
        <p:cNvPr id="1" name="Shape 7"/>
        <p:cNvGrpSpPr/>
        <p:nvPr/>
      </p:nvGrpSpPr>
      <p:grpSpPr>
        <a:xfrm>
          <a:off x="0" y="0"/>
          <a:ext cx="0" cy="0"/>
          <a:chOff x="0" y="0"/>
          <a:chExt cx="0" cy="0"/>
        </a:xfrm>
      </p:grpSpPr>
      <p:pic>
        <p:nvPicPr>
          <p:cNvPr id="8" name="Google Shape;8;p3"/>
          <p:cNvPicPr preferRelativeResize="0"/>
          <p:nvPr/>
        </p:nvPicPr>
        <p:blipFill>
          <a:blip r:embed="rId2">
            <a:alphaModFix/>
          </a:blip>
          <a:stretch>
            <a:fillRect/>
          </a:stretch>
        </p:blipFill>
        <p:spPr>
          <a:xfrm>
            <a:off x="0" y="0"/>
            <a:ext cx="9144018" cy="51435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Image small white">
  <p:cSld name="TITLE_1_1_5_2">
    <p:bg>
      <p:bgPr>
        <a:solidFill>
          <a:schemeClr val="lt1"/>
        </a:solidFill>
        <a:effectLst/>
      </p:bgPr>
    </p:bg>
    <p:spTree>
      <p:nvGrpSpPr>
        <p:cNvPr id="1" name="Shape 70"/>
        <p:cNvGrpSpPr/>
        <p:nvPr/>
      </p:nvGrpSpPr>
      <p:grpSpPr>
        <a:xfrm>
          <a:off x="0" y="0"/>
          <a:ext cx="0" cy="0"/>
          <a:chOff x="0" y="0"/>
          <a:chExt cx="0" cy="0"/>
        </a:xfrm>
      </p:grpSpPr>
      <p:sp>
        <p:nvSpPr>
          <p:cNvPr id="71" name="Google Shape;71;p21"/>
          <p:cNvSpPr>
            <a:spLocks noGrp="1"/>
          </p:cNvSpPr>
          <p:nvPr>
            <p:ph type="pic" idx="2"/>
          </p:nvPr>
        </p:nvSpPr>
        <p:spPr>
          <a:xfrm>
            <a:off x="4555000" y="0"/>
            <a:ext cx="4589100" cy="5143500"/>
          </a:xfrm>
          <a:prstGeom prst="rect">
            <a:avLst/>
          </a:prstGeom>
          <a:noFill/>
          <a:ln>
            <a:noFill/>
          </a:ln>
        </p:spPr>
      </p:sp>
      <p:sp>
        <p:nvSpPr>
          <p:cNvPr id="72" name="Google Shape;72;p21"/>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73" name="Google Shape;73;p21"/>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Image small dark">
  <p:cSld name="TITLE_1_1_5_1">
    <p:bg>
      <p:bgPr>
        <a:solidFill>
          <a:srgbClr val="242385"/>
        </a:solidFill>
        <a:effectLst/>
      </p:bgPr>
    </p:bg>
    <p:spTree>
      <p:nvGrpSpPr>
        <p:cNvPr id="1" name="Shape 74"/>
        <p:cNvGrpSpPr/>
        <p:nvPr/>
      </p:nvGrpSpPr>
      <p:grpSpPr>
        <a:xfrm>
          <a:off x="0" y="0"/>
          <a:ext cx="0" cy="0"/>
          <a:chOff x="0" y="0"/>
          <a:chExt cx="0" cy="0"/>
        </a:xfrm>
      </p:grpSpPr>
      <p:sp>
        <p:nvSpPr>
          <p:cNvPr id="75" name="Google Shape;75;p22"/>
          <p:cNvSpPr>
            <a:spLocks noGrp="1"/>
          </p:cNvSpPr>
          <p:nvPr>
            <p:ph type="pic" idx="2"/>
          </p:nvPr>
        </p:nvSpPr>
        <p:spPr>
          <a:xfrm>
            <a:off x="4555000" y="0"/>
            <a:ext cx="4589100" cy="5143500"/>
          </a:xfrm>
          <a:prstGeom prst="rect">
            <a:avLst/>
          </a:prstGeom>
          <a:noFill/>
          <a:ln>
            <a:noFill/>
          </a:ln>
        </p:spPr>
      </p:sp>
      <p:sp>
        <p:nvSpPr>
          <p:cNvPr id="76" name="Google Shape;76;p22"/>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77" name="Google Shape;77;p22"/>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Image small blue">
  <p:cSld name="TITLE_1_1_5_1_1">
    <p:bg>
      <p:bgPr>
        <a:solidFill>
          <a:srgbClr val="5370E7"/>
        </a:solidFill>
        <a:effectLst/>
      </p:bgPr>
    </p:bg>
    <p:spTree>
      <p:nvGrpSpPr>
        <p:cNvPr id="1" name="Shape 78"/>
        <p:cNvGrpSpPr/>
        <p:nvPr/>
      </p:nvGrpSpPr>
      <p:grpSpPr>
        <a:xfrm>
          <a:off x="0" y="0"/>
          <a:ext cx="0" cy="0"/>
          <a:chOff x="0" y="0"/>
          <a:chExt cx="0" cy="0"/>
        </a:xfrm>
      </p:grpSpPr>
      <p:sp>
        <p:nvSpPr>
          <p:cNvPr id="79" name="Google Shape;79;p23"/>
          <p:cNvSpPr>
            <a:spLocks noGrp="1"/>
          </p:cNvSpPr>
          <p:nvPr>
            <p:ph type="pic" idx="2"/>
          </p:nvPr>
        </p:nvSpPr>
        <p:spPr>
          <a:xfrm>
            <a:off x="4555000" y="0"/>
            <a:ext cx="4589100" cy="5143500"/>
          </a:xfrm>
          <a:prstGeom prst="rect">
            <a:avLst/>
          </a:prstGeom>
          <a:noFill/>
          <a:ln>
            <a:noFill/>
          </a:ln>
        </p:spPr>
      </p:sp>
      <p:sp>
        <p:nvSpPr>
          <p:cNvPr id="80" name="Google Shape;80;p23"/>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81" name="Google Shape;81;p23"/>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Image">
  <p:cSld name="TITLE_1_1_4">
    <p:spTree>
      <p:nvGrpSpPr>
        <p:cNvPr id="1" name="Shape 82"/>
        <p:cNvGrpSpPr/>
        <p:nvPr/>
      </p:nvGrpSpPr>
      <p:grpSpPr>
        <a:xfrm>
          <a:off x="0" y="0"/>
          <a:ext cx="0" cy="0"/>
          <a:chOff x="0" y="0"/>
          <a:chExt cx="0" cy="0"/>
        </a:xfrm>
      </p:grpSpPr>
      <p:sp>
        <p:nvSpPr>
          <p:cNvPr id="83" name="Google Shape;83;p24"/>
          <p:cNvSpPr>
            <a:spLocks noGrp="1"/>
          </p:cNvSpPr>
          <p:nvPr>
            <p:ph type="pic" idx="2"/>
          </p:nvPr>
        </p:nvSpPr>
        <p:spPr>
          <a:xfrm>
            <a:off x="459625" y="501675"/>
            <a:ext cx="8220900" cy="3917700"/>
          </a:xfrm>
          <a:prstGeom prst="rect">
            <a:avLst/>
          </a:prstGeom>
          <a:noFill/>
          <a:ln>
            <a:noFill/>
          </a:ln>
        </p:spPr>
      </p:sp>
      <p:sp>
        <p:nvSpPr>
          <p:cNvPr id="84" name="Google Shape;84;p24"/>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85" name="Google Shape;85;p24"/>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Image purple">
  <p:cSld name="TITLE_1_1_4_3">
    <p:bg>
      <p:bgPr>
        <a:solidFill>
          <a:srgbClr val="BE9BFF"/>
        </a:solidFill>
        <a:effectLst/>
      </p:bgPr>
    </p:bg>
    <p:spTree>
      <p:nvGrpSpPr>
        <p:cNvPr id="1" name="Shape 86"/>
        <p:cNvGrpSpPr/>
        <p:nvPr/>
      </p:nvGrpSpPr>
      <p:grpSpPr>
        <a:xfrm>
          <a:off x="0" y="0"/>
          <a:ext cx="0" cy="0"/>
          <a:chOff x="0" y="0"/>
          <a:chExt cx="0" cy="0"/>
        </a:xfrm>
      </p:grpSpPr>
      <p:sp>
        <p:nvSpPr>
          <p:cNvPr id="87" name="Google Shape;87;p25"/>
          <p:cNvSpPr>
            <a:spLocks noGrp="1"/>
          </p:cNvSpPr>
          <p:nvPr>
            <p:ph type="pic" idx="2"/>
          </p:nvPr>
        </p:nvSpPr>
        <p:spPr>
          <a:xfrm>
            <a:off x="459625" y="501675"/>
            <a:ext cx="8220900" cy="3917700"/>
          </a:xfrm>
          <a:prstGeom prst="rect">
            <a:avLst/>
          </a:prstGeom>
          <a:noFill/>
          <a:ln>
            <a:noFill/>
          </a:ln>
        </p:spPr>
      </p:sp>
      <p:sp>
        <p:nvSpPr>
          <p:cNvPr id="88" name="Google Shape;88;p25"/>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89" name="Google Shape;89;p25"/>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Image blue">
  <p:cSld name="TITLE_1_1_4_2">
    <p:bg>
      <p:bgPr>
        <a:solidFill>
          <a:srgbClr val="5370E7"/>
        </a:solidFill>
        <a:effectLst/>
      </p:bgPr>
    </p:bg>
    <p:spTree>
      <p:nvGrpSpPr>
        <p:cNvPr id="1" name="Shape 90"/>
        <p:cNvGrpSpPr/>
        <p:nvPr/>
      </p:nvGrpSpPr>
      <p:grpSpPr>
        <a:xfrm>
          <a:off x="0" y="0"/>
          <a:ext cx="0" cy="0"/>
          <a:chOff x="0" y="0"/>
          <a:chExt cx="0" cy="0"/>
        </a:xfrm>
      </p:grpSpPr>
      <p:sp>
        <p:nvSpPr>
          <p:cNvPr id="91" name="Google Shape;91;p26"/>
          <p:cNvSpPr>
            <a:spLocks noGrp="1"/>
          </p:cNvSpPr>
          <p:nvPr>
            <p:ph type="pic" idx="2"/>
          </p:nvPr>
        </p:nvSpPr>
        <p:spPr>
          <a:xfrm>
            <a:off x="459625" y="501675"/>
            <a:ext cx="8220900" cy="3917700"/>
          </a:xfrm>
          <a:prstGeom prst="rect">
            <a:avLst/>
          </a:prstGeom>
          <a:noFill/>
          <a:ln>
            <a:noFill/>
          </a:ln>
        </p:spPr>
      </p:sp>
      <p:sp>
        <p:nvSpPr>
          <p:cNvPr id="92" name="Google Shape;92;p26"/>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93" name="Google Shape;93;p26"/>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Image dark">
  <p:cSld name="TITLE_1_1_4_1">
    <p:bg>
      <p:bgPr>
        <a:solidFill>
          <a:srgbClr val="242385"/>
        </a:solidFill>
        <a:effectLst/>
      </p:bgPr>
    </p:bg>
    <p:spTree>
      <p:nvGrpSpPr>
        <p:cNvPr id="1" name="Shape 94"/>
        <p:cNvGrpSpPr/>
        <p:nvPr/>
      </p:nvGrpSpPr>
      <p:grpSpPr>
        <a:xfrm>
          <a:off x="0" y="0"/>
          <a:ext cx="0" cy="0"/>
          <a:chOff x="0" y="0"/>
          <a:chExt cx="0" cy="0"/>
        </a:xfrm>
      </p:grpSpPr>
      <p:sp>
        <p:nvSpPr>
          <p:cNvPr id="95" name="Google Shape;95;p27"/>
          <p:cNvSpPr>
            <a:spLocks noGrp="1"/>
          </p:cNvSpPr>
          <p:nvPr>
            <p:ph type="pic" idx="2"/>
          </p:nvPr>
        </p:nvSpPr>
        <p:spPr>
          <a:xfrm>
            <a:off x="459600" y="536700"/>
            <a:ext cx="8220900" cy="3917700"/>
          </a:xfrm>
          <a:prstGeom prst="rect">
            <a:avLst/>
          </a:prstGeom>
          <a:noFill/>
          <a:ln>
            <a:noFill/>
          </a:ln>
        </p:spPr>
      </p:sp>
      <p:sp>
        <p:nvSpPr>
          <p:cNvPr id="96" name="Google Shape;96;p27"/>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97" name="Google Shape;97;p27"/>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Divider purple">
  <p:cSld name="TITLE_1_1_3">
    <p:bg>
      <p:bgPr>
        <a:solidFill>
          <a:srgbClr val="BE9BFF"/>
        </a:solidFill>
        <a:effectLst/>
      </p:bgPr>
    </p:bg>
    <p:spTree>
      <p:nvGrpSpPr>
        <p:cNvPr id="1" name="Shape 98"/>
        <p:cNvGrpSpPr/>
        <p:nvPr/>
      </p:nvGrpSpPr>
      <p:grpSpPr>
        <a:xfrm>
          <a:off x="0" y="0"/>
          <a:ext cx="0" cy="0"/>
          <a:chOff x="0" y="0"/>
          <a:chExt cx="0" cy="0"/>
        </a:xfrm>
      </p:grpSpPr>
      <p:sp>
        <p:nvSpPr>
          <p:cNvPr id="99" name="Google Shape;99;p28"/>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chemeClr val="lt1"/>
              </a:buClr>
              <a:buSzPts val="10000"/>
              <a:buFont typeface="Inter Tight"/>
              <a:buNone/>
              <a:defRPr sz="10000">
                <a:solidFill>
                  <a:schemeClr val="lt1"/>
                </a:solidFill>
                <a:latin typeface="Inter Tight"/>
                <a:ea typeface="Inter Tight"/>
                <a:cs typeface="Inter Tight"/>
                <a:sym typeface="Inter Tight"/>
              </a:defRPr>
            </a:lvl1pPr>
            <a:lvl2pPr lvl="1" rtl="0">
              <a:lnSpc>
                <a:spcPct val="80000"/>
              </a:lnSpc>
              <a:spcBef>
                <a:spcPts val="0"/>
              </a:spcBef>
              <a:spcAft>
                <a:spcPts val="0"/>
              </a:spcAft>
              <a:buSzPts val="7500"/>
              <a:buFont typeface="Inter Tight"/>
              <a:buNone/>
              <a:defRPr sz="7500" b="1">
                <a:latin typeface="Inter Tight"/>
                <a:ea typeface="Inter Tight"/>
                <a:cs typeface="Inter Tight"/>
                <a:sym typeface="Inter Tight"/>
              </a:defRPr>
            </a:lvl2pPr>
            <a:lvl3pPr lvl="2" rtl="0">
              <a:lnSpc>
                <a:spcPct val="80000"/>
              </a:lnSpc>
              <a:spcBef>
                <a:spcPts val="0"/>
              </a:spcBef>
              <a:spcAft>
                <a:spcPts val="0"/>
              </a:spcAft>
              <a:buSzPts val="7500"/>
              <a:buFont typeface="Inter Tight"/>
              <a:buNone/>
              <a:defRPr sz="7500" b="1">
                <a:latin typeface="Inter Tight"/>
                <a:ea typeface="Inter Tight"/>
                <a:cs typeface="Inter Tight"/>
                <a:sym typeface="Inter Tight"/>
              </a:defRPr>
            </a:lvl3pPr>
            <a:lvl4pPr lvl="3" rtl="0">
              <a:lnSpc>
                <a:spcPct val="80000"/>
              </a:lnSpc>
              <a:spcBef>
                <a:spcPts val="0"/>
              </a:spcBef>
              <a:spcAft>
                <a:spcPts val="0"/>
              </a:spcAft>
              <a:buSzPts val="7500"/>
              <a:buFont typeface="Inter Tight"/>
              <a:buNone/>
              <a:defRPr sz="7500" b="1">
                <a:latin typeface="Inter Tight"/>
                <a:ea typeface="Inter Tight"/>
                <a:cs typeface="Inter Tight"/>
                <a:sym typeface="Inter Tight"/>
              </a:defRPr>
            </a:lvl4pPr>
            <a:lvl5pPr lvl="4" rtl="0">
              <a:lnSpc>
                <a:spcPct val="80000"/>
              </a:lnSpc>
              <a:spcBef>
                <a:spcPts val="0"/>
              </a:spcBef>
              <a:spcAft>
                <a:spcPts val="0"/>
              </a:spcAft>
              <a:buSzPts val="7500"/>
              <a:buFont typeface="Inter Tight"/>
              <a:buNone/>
              <a:defRPr sz="7500" b="1">
                <a:latin typeface="Inter Tight"/>
                <a:ea typeface="Inter Tight"/>
                <a:cs typeface="Inter Tight"/>
                <a:sym typeface="Inter Tight"/>
              </a:defRPr>
            </a:lvl5pPr>
            <a:lvl6pPr lvl="5" rtl="0">
              <a:lnSpc>
                <a:spcPct val="80000"/>
              </a:lnSpc>
              <a:spcBef>
                <a:spcPts val="0"/>
              </a:spcBef>
              <a:spcAft>
                <a:spcPts val="0"/>
              </a:spcAft>
              <a:buSzPts val="7500"/>
              <a:buFont typeface="Inter Tight"/>
              <a:buNone/>
              <a:defRPr sz="7500" b="1">
                <a:latin typeface="Inter Tight"/>
                <a:ea typeface="Inter Tight"/>
                <a:cs typeface="Inter Tight"/>
                <a:sym typeface="Inter Tight"/>
              </a:defRPr>
            </a:lvl6pPr>
            <a:lvl7pPr lvl="6" rtl="0">
              <a:lnSpc>
                <a:spcPct val="80000"/>
              </a:lnSpc>
              <a:spcBef>
                <a:spcPts val="0"/>
              </a:spcBef>
              <a:spcAft>
                <a:spcPts val="0"/>
              </a:spcAft>
              <a:buSzPts val="7500"/>
              <a:buFont typeface="Inter Tight"/>
              <a:buNone/>
              <a:defRPr sz="7500" b="1">
                <a:latin typeface="Inter Tight"/>
                <a:ea typeface="Inter Tight"/>
                <a:cs typeface="Inter Tight"/>
                <a:sym typeface="Inter Tight"/>
              </a:defRPr>
            </a:lvl7pPr>
            <a:lvl8pPr lvl="7" rtl="0">
              <a:lnSpc>
                <a:spcPct val="80000"/>
              </a:lnSpc>
              <a:spcBef>
                <a:spcPts val="0"/>
              </a:spcBef>
              <a:spcAft>
                <a:spcPts val="0"/>
              </a:spcAft>
              <a:buSzPts val="7500"/>
              <a:buFont typeface="Inter Tight"/>
              <a:buNone/>
              <a:defRPr sz="7500" b="1">
                <a:latin typeface="Inter Tight"/>
                <a:ea typeface="Inter Tight"/>
                <a:cs typeface="Inter Tight"/>
                <a:sym typeface="Inter Tight"/>
              </a:defRPr>
            </a:lvl8pPr>
            <a:lvl9pPr lvl="8" rtl="0">
              <a:lnSpc>
                <a:spcPct val="80000"/>
              </a:lnSpc>
              <a:spcBef>
                <a:spcPts val="0"/>
              </a:spcBef>
              <a:spcAft>
                <a:spcPts val="0"/>
              </a:spcAft>
              <a:buSzPts val="7500"/>
              <a:buFont typeface="Inter Tight"/>
              <a:buNone/>
              <a:defRPr sz="7500" b="1">
                <a:latin typeface="Inter Tight"/>
                <a:ea typeface="Inter Tight"/>
                <a:cs typeface="Inter Tight"/>
                <a:sym typeface="Inter Tight"/>
              </a:defRPr>
            </a:lvl9pPr>
          </a:lstStyle>
          <a:p>
            <a:endParaRPr/>
          </a:p>
        </p:txBody>
      </p:sp>
      <p:sp>
        <p:nvSpPr>
          <p:cNvPr id="100" name="Google Shape;100;p28"/>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01" name="Google Shape;101;p28"/>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ivider White">
  <p:cSld name="TITLE_1_1_3_1">
    <p:bg>
      <p:bgPr>
        <a:solidFill>
          <a:schemeClr val="lt1"/>
        </a:solidFill>
        <a:effectLst/>
      </p:bgPr>
    </p:bg>
    <p:spTree>
      <p:nvGrpSpPr>
        <p:cNvPr id="1" name="Shape 102"/>
        <p:cNvGrpSpPr/>
        <p:nvPr/>
      </p:nvGrpSpPr>
      <p:grpSpPr>
        <a:xfrm>
          <a:off x="0" y="0"/>
          <a:ext cx="0" cy="0"/>
          <a:chOff x="0" y="0"/>
          <a:chExt cx="0" cy="0"/>
        </a:xfrm>
      </p:grpSpPr>
      <p:sp>
        <p:nvSpPr>
          <p:cNvPr id="103" name="Google Shape;103;p29"/>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sp>
        <p:nvSpPr>
          <p:cNvPr id="104" name="Google Shape;104;p29"/>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rgbClr val="5370E7"/>
              </a:buClr>
              <a:buSzPts val="10000"/>
              <a:buFont typeface="Inter Tight"/>
              <a:buNone/>
              <a:defRPr sz="10000">
                <a:solidFill>
                  <a:srgbClr val="5370E7"/>
                </a:solidFill>
                <a:latin typeface="Inter Tight"/>
                <a:ea typeface="Inter Tight"/>
                <a:cs typeface="Inter Tight"/>
                <a:sym typeface="Inter Tight"/>
              </a:defRPr>
            </a:lvl1pPr>
            <a:lvl2pPr lvl="1"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2pPr>
            <a:lvl3pPr lvl="2"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3pPr>
            <a:lvl4pPr lvl="3"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4pPr>
            <a:lvl5pPr lvl="4"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5pPr>
            <a:lvl6pPr lvl="5"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6pPr>
            <a:lvl7pPr lvl="6"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7pPr>
            <a:lvl8pPr lvl="7"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8pPr>
            <a:lvl9pPr lvl="8"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9pPr>
          </a:lstStyle>
          <a:p>
            <a:endParaRPr/>
          </a:p>
        </p:txBody>
      </p:sp>
      <p:pic>
        <p:nvPicPr>
          <p:cNvPr id="105" name="Google Shape;105;p29"/>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Divider dark">
  <p:cSld name="TITLE_1_1_3_1_1">
    <p:bg>
      <p:bgPr>
        <a:solidFill>
          <a:srgbClr val="242385"/>
        </a:solidFill>
        <a:effectLst/>
      </p:bgPr>
    </p:bg>
    <p:spTree>
      <p:nvGrpSpPr>
        <p:cNvPr id="1" name="Shape 106"/>
        <p:cNvGrpSpPr/>
        <p:nvPr/>
      </p:nvGrpSpPr>
      <p:grpSpPr>
        <a:xfrm>
          <a:off x="0" y="0"/>
          <a:ext cx="0" cy="0"/>
          <a:chOff x="0" y="0"/>
          <a:chExt cx="0" cy="0"/>
        </a:xfrm>
      </p:grpSpPr>
      <p:sp>
        <p:nvSpPr>
          <p:cNvPr id="107" name="Google Shape;107;p30"/>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08" name="Google Shape;108;p30"/>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rgbClr val="BE9BFF"/>
              </a:buClr>
              <a:buSzPts val="10000"/>
              <a:buFont typeface="Inter Tight"/>
              <a:buNone/>
              <a:defRPr sz="10000">
                <a:solidFill>
                  <a:srgbClr val="BE9BFF"/>
                </a:solidFill>
                <a:latin typeface="Inter Tight"/>
                <a:ea typeface="Inter Tight"/>
                <a:cs typeface="Inter Tight"/>
                <a:sym typeface="Inter Tight"/>
              </a:defRPr>
            </a:lvl1pPr>
            <a:lvl2pPr lvl="1"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2pPr>
            <a:lvl3pPr lvl="2"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3pPr>
            <a:lvl4pPr lvl="3"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4pPr>
            <a:lvl5pPr lvl="4"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5pPr>
            <a:lvl6pPr lvl="5"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6pPr>
            <a:lvl7pPr lvl="6"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7pPr>
            <a:lvl8pPr lvl="7"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8pPr>
            <a:lvl9pPr lvl="8"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9pPr>
          </a:lstStyle>
          <a:p>
            <a:endParaRPr/>
          </a:p>
        </p:txBody>
      </p:sp>
      <p:pic>
        <p:nvPicPr>
          <p:cNvPr id="109" name="Google Shape;109;p30"/>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urple">
  <p:cSld name="TITLE_1_3_1_1">
    <p:bg>
      <p:bgPr>
        <a:solidFill>
          <a:srgbClr val="BE9BFF"/>
        </a:solidFill>
        <a:effectLst/>
      </p:bgPr>
    </p:bg>
    <p:spTree>
      <p:nvGrpSpPr>
        <p:cNvPr id="1" name="Shape 9"/>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Divider blue">
  <p:cSld name="TITLE_1_1_3_1_1_1">
    <p:bg>
      <p:bgPr>
        <a:solidFill>
          <a:srgbClr val="5370E7"/>
        </a:solidFill>
        <a:effectLst/>
      </p:bgPr>
    </p:bg>
    <p:spTree>
      <p:nvGrpSpPr>
        <p:cNvPr id="1" name="Shape 110"/>
        <p:cNvGrpSpPr/>
        <p:nvPr/>
      </p:nvGrpSpPr>
      <p:grpSpPr>
        <a:xfrm>
          <a:off x="0" y="0"/>
          <a:ext cx="0" cy="0"/>
          <a:chOff x="0" y="0"/>
          <a:chExt cx="0" cy="0"/>
        </a:xfrm>
      </p:grpSpPr>
      <p:sp>
        <p:nvSpPr>
          <p:cNvPr id="111" name="Google Shape;111;p31"/>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12" name="Google Shape;112;p31"/>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rgbClr val="242385"/>
              </a:buClr>
              <a:buSzPts val="10000"/>
              <a:buFont typeface="Inter Tight"/>
              <a:buNone/>
              <a:defRPr sz="10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9pPr>
          </a:lstStyle>
          <a:p>
            <a:endParaRPr/>
          </a:p>
        </p:txBody>
      </p:sp>
      <p:pic>
        <p:nvPicPr>
          <p:cNvPr id="113" name="Google Shape;113;p31"/>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Agenda white">
  <p:cSld name="TITLE_1_1_2">
    <p:spTree>
      <p:nvGrpSpPr>
        <p:cNvPr id="1" name="Shape 114"/>
        <p:cNvGrpSpPr/>
        <p:nvPr/>
      </p:nvGrpSpPr>
      <p:grpSpPr>
        <a:xfrm>
          <a:off x="0" y="0"/>
          <a:ext cx="0" cy="0"/>
          <a:chOff x="0" y="0"/>
          <a:chExt cx="0" cy="0"/>
        </a:xfrm>
      </p:grpSpPr>
      <p:sp>
        <p:nvSpPr>
          <p:cNvPr id="115" name="Google Shape;115;p32"/>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rgbClr val="5370E7"/>
                </a:solidFill>
                <a:latin typeface="Inter Tight"/>
                <a:ea typeface="Inter Tight"/>
                <a:cs typeface="Inter Tight"/>
                <a:sym typeface="Inter Tight"/>
              </a:rPr>
              <a:t>Agenda</a:t>
            </a:r>
            <a:endParaRPr sz="5000" b="1">
              <a:solidFill>
                <a:srgbClr val="5370E7"/>
              </a:solidFill>
              <a:latin typeface="Inter Tight"/>
              <a:ea typeface="Inter Tight"/>
              <a:cs typeface="Inter Tight"/>
              <a:sym typeface="Inter Tight"/>
            </a:endParaRPr>
          </a:p>
        </p:txBody>
      </p:sp>
      <p:sp>
        <p:nvSpPr>
          <p:cNvPr id="116" name="Google Shape;116;p32"/>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17" name="Google Shape;117;p32"/>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Agenda purple">
  <p:cSld name="TITLE_1_1_2_1">
    <p:bg>
      <p:bgPr>
        <a:solidFill>
          <a:srgbClr val="BE9BFF"/>
        </a:solidFill>
        <a:effectLst/>
      </p:bgPr>
    </p:bg>
    <p:spTree>
      <p:nvGrpSpPr>
        <p:cNvPr id="1" name="Shape 118"/>
        <p:cNvGrpSpPr/>
        <p:nvPr/>
      </p:nvGrpSpPr>
      <p:grpSpPr>
        <a:xfrm>
          <a:off x="0" y="0"/>
          <a:ext cx="0" cy="0"/>
          <a:chOff x="0" y="0"/>
          <a:chExt cx="0" cy="0"/>
        </a:xfrm>
      </p:grpSpPr>
      <p:sp>
        <p:nvSpPr>
          <p:cNvPr id="119" name="Google Shape;119;p33"/>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chemeClr val="lt1"/>
                </a:solidFill>
                <a:latin typeface="Inter Tight"/>
                <a:ea typeface="Inter Tight"/>
                <a:cs typeface="Inter Tight"/>
                <a:sym typeface="Inter Tight"/>
              </a:rPr>
              <a:t>Agenda</a:t>
            </a:r>
            <a:endParaRPr sz="5000" b="1">
              <a:solidFill>
                <a:schemeClr val="lt1"/>
              </a:solidFill>
              <a:latin typeface="Inter Tight"/>
              <a:ea typeface="Inter Tight"/>
              <a:cs typeface="Inter Tight"/>
              <a:sym typeface="Inter Tight"/>
            </a:endParaRPr>
          </a:p>
        </p:txBody>
      </p:sp>
      <p:sp>
        <p:nvSpPr>
          <p:cNvPr id="120" name="Google Shape;120;p33"/>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21" name="Google Shape;121;p33"/>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Agenda dark">
  <p:cSld name="TITLE_1_1_2_1_1">
    <p:bg>
      <p:bgPr>
        <a:solidFill>
          <a:srgbClr val="242385"/>
        </a:solidFill>
        <a:effectLst/>
      </p:bgPr>
    </p:bg>
    <p:spTree>
      <p:nvGrpSpPr>
        <p:cNvPr id="1" name="Shape 122"/>
        <p:cNvGrpSpPr/>
        <p:nvPr/>
      </p:nvGrpSpPr>
      <p:grpSpPr>
        <a:xfrm>
          <a:off x="0" y="0"/>
          <a:ext cx="0" cy="0"/>
          <a:chOff x="0" y="0"/>
          <a:chExt cx="0" cy="0"/>
        </a:xfrm>
      </p:grpSpPr>
      <p:sp>
        <p:nvSpPr>
          <p:cNvPr id="123" name="Google Shape;123;p34"/>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24" name="Google Shape;124;p34"/>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rgbClr val="BE9BFF"/>
                </a:solidFill>
                <a:latin typeface="Inter Tight"/>
                <a:ea typeface="Inter Tight"/>
                <a:cs typeface="Inter Tight"/>
                <a:sym typeface="Inter Tight"/>
              </a:rPr>
              <a:t>Agenda</a:t>
            </a:r>
            <a:endParaRPr sz="5000" b="1">
              <a:solidFill>
                <a:srgbClr val="BE9BFF"/>
              </a:solidFill>
              <a:latin typeface="Inter Tight"/>
              <a:ea typeface="Inter Tight"/>
              <a:cs typeface="Inter Tight"/>
              <a:sym typeface="Inter Tight"/>
            </a:endParaRPr>
          </a:p>
        </p:txBody>
      </p:sp>
      <p:pic>
        <p:nvPicPr>
          <p:cNvPr id="125" name="Google Shape;125;p34"/>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Agenda blue">
  <p:cSld name="TITLE_1_1_2_1_1_1">
    <p:bg>
      <p:bgPr>
        <a:solidFill>
          <a:srgbClr val="5370E7"/>
        </a:solidFill>
        <a:effectLst/>
      </p:bgPr>
    </p:bg>
    <p:spTree>
      <p:nvGrpSpPr>
        <p:cNvPr id="1" name="Shape 126"/>
        <p:cNvGrpSpPr/>
        <p:nvPr/>
      </p:nvGrpSpPr>
      <p:grpSpPr>
        <a:xfrm>
          <a:off x="0" y="0"/>
          <a:ext cx="0" cy="0"/>
          <a:chOff x="0" y="0"/>
          <a:chExt cx="0" cy="0"/>
        </a:xfrm>
      </p:grpSpPr>
      <p:sp>
        <p:nvSpPr>
          <p:cNvPr id="127" name="Google Shape;127;p35"/>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28" name="Google Shape;128;p35"/>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rgbClr val="242385"/>
                </a:solidFill>
                <a:latin typeface="Inter Tight"/>
                <a:ea typeface="Inter Tight"/>
                <a:cs typeface="Inter Tight"/>
                <a:sym typeface="Inter Tight"/>
              </a:rPr>
              <a:t>Agenda</a:t>
            </a:r>
            <a:endParaRPr sz="5000" b="1">
              <a:solidFill>
                <a:srgbClr val="242385"/>
              </a:solidFill>
              <a:latin typeface="Inter Tight"/>
              <a:ea typeface="Inter Tight"/>
              <a:cs typeface="Inter Tight"/>
              <a:sym typeface="Inter Tight"/>
            </a:endParaRPr>
          </a:p>
        </p:txBody>
      </p:sp>
      <p:pic>
        <p:nvPicPr>
          <p:cNvPr id="129" name="Google Shape;129;p35"/>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Folio Dark">
  <p:cSld name="TITLE_1_1_1">
    <p:bg>
      <p:bgPr>
        <a:solidFill>
          <a:srgbClr val="242385"/>
        </a:solidFill>
        <a:effectLst/>
      </p:bgPr>
    </p:bg>
    <p:spTree>
      <p:nvGrpSpPr>
        <p:cNvPr id="1" name="Shape 130"/>
        <p:cNvGrpSpPr/>
        <p:nvPr/>
      </p:nvGrpSpPr>
      <p:grpSpPr>
        <a:xfrm>
          <a:off x="0" y="0"/>
          <a:ext cx="0" cy="0"/>
          <a:chOff x="0" y="0"/>
          <a:chExt cx="0" cy="0"/>
        </a:xfrm>
      </p:grpSpPr>
      <p:sp>
        <p:nvSpPr>
          <p:cNvPr id="131" name="Google Shape;131;p36"/>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132" name="Google Shape;132;p36"/>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Folio purple">
  <p:cSld name="TITLE_1_1_1_1">
    <p:bg>
      <p:bgPr>
        <a:solidFill>
          <a:srgbClr val="BE9BFF"/>
        </a:solidFill>
        <a:effectLst/>
      </p:bgPr>
    </p:bg>
    <p:spTree>
      <p:nvGrpSpPr>
        <p:cNvPr id="1" name="Shape 133"/>
        <p:cNvGrpSpPr/>
        <p:nvPr/>
      </p:nvGrpSpPr>
      <p:grpSpPr>
        <a:xfrm>
          <a:off x="0" y="0"/>
          <a:ext cx="0" cy="0"/>
          <a:chOff x="0" y="0"/>
          <a:chExt cx="0" cy="0"/>
        </a:xfrm>
      </p:grpSpPr>
      <p:sp>
        <p:nvSpPr>
          <p:cNvPr id="134" name="Google Shape;134;p37"/>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35" name="Google Shape;135;p37"/>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Folio blue">
  <p:cSld name="TITLE_1_1_1_1_1">
    <p:bg>
      <p:bgPr>
        <a:solidFill>
          <a:srgbClr val="5370E7"/>
        </a:solidFill>
        <a:effectLst/>
      </p:bgPr>
    </p:bg>
    <p:spTree>
      <p:nvGrpSpPr>
        <p:cNvPr id="1" name="Shape 136"/>
        <p:cNvGrpSpPr/>
        <p:nvPr/>
      </p:nvGrpSpPr>
      <p:grpSpPr>
        <a:xfrm>
          <a:off x="0" y="0"/>
          <a:ext cx="0" cy="0"/>
          <a:chOff x="0" y="0"/>
          <a:chExt cx="0" cy="0"/>
        </a:xfrm>
      </p:grpSpPr>
      <p:sp>
        <p:nvSpPr>
          <p:cNvPr id="137" name="Google Shape;137;p38"/>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138" name="Google Shape;138;p38"/>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light">
  <p:cSld name="TITLE_1_3_1_1_1">
    <p:bg>
      <p:bgPr>
        <a:solidFill>
          <a:srgbClr val="FAF5FF"/>
        </a:solidFill>
        <a:effectLst/>
      </p:bgPr>
    </p:bg>
    <p:spTree>
      <p:nvGrpSpPr>
        <p:cNvPr id="1" name="Shape 1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white">
  <p:cSld name="TITLE_1_3_1_1_1_1">
    <p:bg>
      <p:bgPr>
        <a:solidFill>
          <a:schemeClr val="lt1"/>
        </a:solidFill>
        <a:effectLst/>
      </p:bgPr>
    </p:bg>
    <p:spTree>
      <p:nvGrpSpPr>
        <p:cNvPr id="1" name="Shape 1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dark">
  <p:cSld name="TITLE_1_3_1_1_1_1_1">
    <p:bg>
      <p:bgPr>
        <a:solidFill>
          <a:srgbClr val="242385"/>
        </a:solidFill>
        <a:effectLst/>
      </p:bgPr>
    </p:bg>
    <p:spTree>
      <p:nvGrpSpPr>
        <p:cNvPr id="1" name="Shape 1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blue">
  <p:cSld name="TITLE_1_3_1_1_1_1_1_1">
    <p:bg>
      <p:bgPr>
        <a:solidFill>
          <a:srgbClr val="5370E7"/>
        </a:solidFill>
        <a:effectLst/>
      </p:bgPr>
    </p:bg>
    <p:spTree>
      <p:nvGrpSpPr>
        <p:cNvPr id="1" name="Shape 1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White">
  <p:cSld name="TITLE_1_2">
    <p:spTree>
      <p:nvGrpSpPr>
        <p:cNvPr id="1" name="Shape 14"/>
        <p:cNvGrpSpPr/>
        <p:nvPr/>
      </p:nvGrpSpPr>
      <p:grpSpPr>
        <a:xfrm>
          <a:off x="0" y="0"/>
          <a:ext cx="0" cy="0"/>
          <a:chOff x="0" y="0"/>
          <a:chExt cx="0" cy="0"/>
        </a:xfrm>
      </p:grpSpPr>
      <p:sp>
        <p:nvSpPr>
          <p:cNvPr id="15" name="Google Shape;15;p9"/>
          <p:cNvSpPr txBox="1">
            <a:spLocks noGrp="1"/>
          </p:cNvSpPr>
          <p:nvPr>
            <p:ph type="title"/>
          </p:nvPr>
        </p:nvSpPr>
        <p:spPr>
          <a:xfrm>
            <a:off x="395875" y="1180700"/>
            <a:ext cx="5948100" cy="2804400"/>
          </a:xfrm>
          <a:prstGeom prst="rect">
            <a:avLst/>
          </a:prstGeom>
          <a:noFill/>
          <a:ln>
            <a:noFill/>
          </a:ln>
        </p:spPr>
        <p:txBody>
          <a:bodyPr spcFirstLastPara="1" wrap="square" lIns="0" tIns="0" rIns="0" bIns="0" anchor="t" anchorCtr="0">
            <a:noAutofit/>
          </a:bodyPr>
          <a:lstStyle>
            <a:lvl1pPr lvl="0"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2pPr>
            <a:lvl3pPr lvl="2"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3pPr>
            <a:lvl4pPr lvl="3"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4pPr>
            <a:lvl5pPr lvl="4"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5pPr>
            <a:lvl6pPr lvl="5"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6pPr>
            <a:lvl7pPr lvl="6"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7pPr>
            <a:lvl8pPr lvl="7"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8pPr>
            <a:lvl9pPr lvl="8"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9pPr>
          </a:lstStyle>
          <a:p>
            <a:endParaRPr/>
          </a:p>
        </p:txBody>
      </p:sp>
      <p:sp>
        <p:nvSpPr>
          <p:cNvPr id="16" name="Google Shape;16;p9"/>
          <p:cNvSpPr txBox="1">
            <a:spLocks noGrp="1"/>
          </p:cNvSpPr>
          <p:nvPr>
            <p:ph type="title" idx="2"/>
          </p:nvPr>
        </p:nvSpPr>
        <p:spPr>
          <a:xfrm>
            <a:off x="395875" y="4457100"/>
            <a:ext cx="5820600" cy="297300"/>
          </a:xfrm>
          <a:prstGeom prst="rect">
            <a:avLst/>
          </a:prstGeom>
          <a:noFill/>
          <a:ln>
            <a:noFill/>
          </a:ln>
        </p:spPr>
        <p:txBody>
          <a:bodyPr spcFirstLastPara="1" wrap="square" lIns="0" tIns="0" rIns="0" bIns="0" anchor="ctr" anchorCtr="0">
            <a:noAutofit/>
          </a:bodyPr>
          <a:lstStyle>
            <a:lvl1pPr lvl="0" rtl="0">
              <a:lnSpc>
                <a:spcPct val="80000"/>
              </a:lnSpc>
              <a:spcBef>
                <a:spcPts val="0"/>
              </a:spcBef>
              <a:spcAft>
                <a:spcPts val="0"/>
              </a:spcAft>
              <a:buClr>
                <a:srgbClr val="242385"/>
              </a:buClr>
              <a:buSzPts val="1000"/>
              <a:buFont typeface="Inter Tight"/>
              <a:buNone/>
              <a:defRPr sz="1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9pPr>
          </a:lstStyle>
          <a:p>
            <a:endParaRPr/>
          </a:p>
        </p:txBody>
      </p:sp>
      <p:pic>
        <p:nvPicPr>
          <p:cNvPr id="17" name="Google Shape;17;p9"/>
          <p:cNvPicPr preferRelativeResize="0"/>
          <p:nvPr/>
        </p:nvPicPr>
        <p:blipFill>
          <a:blip r:embed="rId2">
            <a:alphaModFix/>
          </a:blip>
          <a:stretch>
            <a:fillRect/>
          </a:stretch>
        </p:blipFill>
        <p:spPr>
          <a:xfrm>
            <a:off x="389038" y="411392"/>
            <a:ext cx="2845117" cy="2973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Yellow">
  <p:cSld name="TITLE_1_2_1">
    <p:bg>
      <p:bgPr>
        <a:solidFill>
          <a:srgbClr val="5370E7"/>
        </a:solidFill>
        <a:effectLst/>
      </p:bgPr>
    </p:bg>
    <p:spTree>
      <p:nvGrpSpPr>
        <p:cNvPr id="1" name="Shape 18"/>
        <p:cNvGrpSpPr/>
        <p:nvPr/>
      </p:nvGrpSpPr>
      <p:grpSpPr>
        <a:xfrm>
          <a:off x="0" y="0"/>
          <a:ext cx="0" cy="0"/>
          <a:chOff x="0" y="0"/>
          <a:chExt cx="0" cy="0"/>
        </a:xfrm>
      </p:grpSpPr>
      <p:sp>
        <p:nvSpPr>
          <p:cNvPr id="19" name="Google Shape;19;p10"/>
          <p:cNvSpPr txBox="1">
            <a:spLocks noGrp="1"/>
          </p:cNvSpPr>
          <p:nvPr>
            <p:ph type="title"/>
          </p:nvPr>
        </p:nvSpPr>
        <p:spPr>
          <a:xfrm>
            <a:off x="395875" y="1180700"/>
            <a:ext cx="5948100" cy="2804400"/>
          </a:xfrm>
          <a:prstGeom prst="rect">
            <a:avLst/>
          </a:prstGeom>
          <a:noFill/>
          <a:ln>
            <a:noFill/>
          </a:ln>
        </p:spPr>
        <p:txBody>
          <a:bodyPr spcFirstLastPara="1" wrap="square" lIns="0" tIns="0" rIns="0" bIns="0" anchor="t" anchorCtr="0">
            <a:noAutofit/>
          </a:bodyPr>
          <a:lstStyle>
            <a:lvl1pPr lvl="0" rtl="0">
              <a:lnSpc>
                <a:spcPct val="80000"/>
              </a:lnSpc>
              <a:spcBef>
                <a:spcPts val="0"/>
              </a:spcBef>
              <a:spcAft>
                <a:spcPts val="0"/>
              </a:spcAft>
              <a:buClr>
                <a:schemeClr val="lt1"/>
              </a:buClr>
              <a:buSzPts val="7500"/>
              <a:buFont typeface="Inter Tight"/>
              <a:buNone/>
              <a:defRPr sz="7500" b="1">
                <a:solidFill>
                  <a:schemeClr val="lt1"/>
                </a:solidFill>
                <a:latin typeface="Inter Tight"/>
                <a:ea typeface="Inter Tight"/>
                <a:cs typeface="Inter Tight"/>
                <a:sym typeface="Inter Tight"/>
              </a:defRPr>
            </a:lvl1pPr>
            <a:lvl2pPr lvl="1"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2pPr>
            <a:lvl3pPr lvl="2"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3pPr>
            <a:lvl4pPr lvl="3"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4pPr>
            <a:lvl5pPr lvl="4"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5pPr>
            <a:lvl6pPr lvl="5"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6pPr>
            <a:lvl7pPr lvl="6"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7pPr>
            <a:lvl8pPr lvl="7"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8pPr>
            <a:lvl9pPr lvl="8"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9pPr>
          </a:lstStyle>
          <a:p>
            <a:endParaRPr/>
          </a:p>
        </p:txBody>
      </p:sp>
      <p:sp>
        <p:nvSpPr>
          <p:cNvPr id="20" name="Google Shape;20;p10"/>
          <p:cNvSpPr txBox="1">
            <a:spLocks noGrp="1"/>
          </p:cNvSpPr>
          <p:nvPr>
            <p:ph type="title" idx="2"/>
          </p:nvPr>
        </p:nvSpPr>
        <p:spPr>
          <a:xfrm>
            <a:off x="395875" y="4457100"/>
            <a:ext cx="5820600" cy="297300"/>
          </a:xfrm>
          <a:prstGeom prst="rect">
            <a:avLst/>
          </a:prstGeom>
          <a:noFill/>
          <a:ln>
            <a:noFill/>
          </a:ln>
        </p:spPr>
        <p:txBody>
          <a:bodyPr spcFirstLastPara="1" wrap="square" lIns="0" tIns="0" rIns="0" bIns="0" anchor="ctr" anchorCtr="0">
            <a:noAutofit/>
          </a:bodyPr>
          <a:lstStyle>
            <a:lvl1pPr lvl="0" rtl="0">
              <a:lnSpc>
                <a:spcPct val="80000"/>
              </a:lnSpc>
              <a:spcBef>
                <a:spcPts val="0"/>
              </a:spcBef>
              <a:spcAft>
                <a:spcPts val="0"/>
              </a:spcAft>
              <a:buClr>
                <a:srgbClr val="242385"/>
              </a:buClr>
              <a:buSzPts val="1000"/>
              <a:buFont typeface="Inter Tight"/>
              <a:buNone/>
              <a:defRPr sz="1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9pPr>
          </a:lstStyle>
          <a:p>
            <a:endParaRPr/>
          </a:p>
        </p:txBody>
      </p:sp>
      <p:pic>
        <p:nvPicPr>
          <p:cNvPr id="21" name="Google Shape;21;p10"/>
          <p:cNvPicPr preferRelativeResize="0"/>
          <p:nvPr/>
        </p:nvPicPr>
        <p:blipFill>
          <a:blip r:embed="rId2">
            <a:alphaModFix/>
          </a:blip>
          <a:stretch>
            <a:fillRect/>
          </a:stretch>
        </p:blipFill>
        <p:spPr>
          <a:xfrm>
            <a:off x="389000" y="411400"/>
            <a:ext cx="2845189" cy="2973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4.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4.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4.xml"/><Relationship Id="rId5" Type="http://schemas.openxmlformats.org/officeDocument/2006/relationships/hyperlink" Target="https://www.youtube.com/watch?v=zduSFxRajkE" TargetMode="External"/><Relationship Id="rId4" Type="http://schemas.openxmlformats.org/officeDocument/2006/relationships/hyperlink" Target="https://www.youtube.com/watch?v=izbifbq3-eI"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4.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4.xml"/><Relationship Id="rId4"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68BBC422-8FB3-8301-D3A0-49AAEA06F6EB}"/>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5FF0E076-44DC-84E4-B555-BB23D3D8E8F9}"/>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What is the actual process for building these systems?</a:t>
            </a:r>
            <a:endParaRPr lang="en-US" dirty="0"/>
          </a:p>
        </p:txBody>
      </p:sp>
      <p:pic>
        <p:nvPicPr>
          <p:cNvPr id="170" name="Google Shape;170;p43">
            <a:extLst>
              <a:ext uri="{FF2B5EF4-FFF2-40B4-BE49-F238E27FC236}">
                <a16:creationId xmlns:a16="http://schemas.microsoft.com/office/drawing/2014/main" id="{D37149F0-9C45-AE26-918B-AC5972DDE433}"/>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85C6570F-F57D-F7F3-99A9-9C4AB34E832B}"/>
              </a:ext>
            </a:extLst>
          </p:cNvPr>
          <p:cNvSpPr>
            <a:spLocks noGrp="1"/>
          </p:cNvSpPr>
          <p:nvPr>
            <p:ph type="body" idx="2"/>
          </p:nvPr>
        </p:nvSpPr>
        <p:spPr>
          <a:xfrm>
            <a:off x="491707" y="1573394"/>
            <a:ext cx="7444428" cy="2861319"/>
          </a:xfrm>
        </p:spPr>
        <p:txBody>
          <a:bodyPr/>
          <a:lstStyle/>
          <a:p>
            <a:pPr marL="476250" indent="-342900">
              <a:lnSpc>
                <a:spcPct val="200000"/>
              </a:lnSpc>
              <a:buAutoNum type="arabicPeriod"/>
            </a:pPr>
            <a:r>
              <a:rPr lang="en-US" dirty="0"/>
              <a:t>Web scraping (data collection)</a:t>
            </a:r>
          </a:p>
          <a:p>
            <a:pPr marL="476250" indent="-342900">
              <a:lnSpc>
                <a:spcPct val="200000"/>
              </a:lnSpc>
              <a:buAutoNum type="arabicPeriod"/>
            </a:pPr>
            <a:r>
              <a:rPr lang="en-US" dirty="0"/>
              <a:t>Clean and preprocess the data </a:t>
            </a:r>
          </a:p>
          <a:p>
            <a:pPr marL="476250" indent="-342900">
              <a:lnSpc>
                <a:spcPct val="200000"/>
              </a:lnSpc>
              <a:buAutoNum type="arabicPeriod"/>
            </a:pPr>
            <a:r>
              <a:rPr lang="en-US" dirty="0"/>
              <a:t>Text Representation (converting words to something numeric the computer can understand)</a:t>
            </a:r>
          </a:p>
          <a:p>
            <a:pPr marL="476250" indent="-342900">
              <a:lnSpc>
                <a:spcPct val="200000"/>
              </a:lnSpc>
              <a:buAutoNum type="arabicPeriod"/>
            </a:pPr>
            <a:r>
              <a:rPr lang="en-US" dirty="0"/>
              <a:t>Pick a model -&gt; Train the model -&gt; Tune parameters -&gt; Retrain the model (iterate)</a:t>
            </a:r>
          </a:p>
          <a:p>
            <a:pPr marL="476250" indent="-342900">
              <a:lnSpc>
                <a:spcPct val="200000"/>
              </a:lnSpc>
              <a:buAutoNum type="arabicPeriod"/>
            </a:pPr>
            <a:r>
              <a:rPr lang="en-US" dirty="0"/>
              <a:t>Confirm results </a:t>
            </a:r>
          </a:p>
          <a:p>
            <a:pPr marL="133350" indent="0">
              <a:buNone/>
            </a:pPr>
            <a:endParaRPr lang="en-US"/>
          </a:p>
          <a:p>
            <a:pPr marL="476250" indent="-342900">
              <a:buAutoNum type="arabicPeriod"/>
            </a:pPr>
            <a:endParaRPr lang="en-US"/>
          </a:p>
        </p:txBody>
      </p:sp>
    </p:spTree>
    <p:extLst>
      <p:ext uri="{BB962C8B-B14F-4D97-AF65-F5344CB8AC3E}">
        <p14:creationId xmlns:p14="http://schemas.microsoft.com/office/powerpoint/2010/main" val="1442033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BF399C12-760A-8E43-C5AC-591995F2D620}"/>
            </a:ext>
          </a:extLst>
        </p:cNvPr>
        <p:cNvGrpSpPr/>
        <p:nvPr/>
      </p:nvGrpSpPr>
      <p:grpSpPr>
        <a:xfrm>
          <a:off x="0" y="0"/>
          <a:ext cx="0" cy="0"/>
          <a:chOff x="0" y="0"/>
          <a:chExt cx="0" cy="0"/>
        </a:xfrm>
      </p:grpSpPr>
      <p:pic>
        <p:nvPicPr>
          <p:cNvPr id="176" name="Google Shape;176;p44">
            <a:extLst>
              <a:ext uri="{FF2B5EF4-FFF2-40B4-BE49-F238E27FC236}">
                <a16:creationId xmlns:a16="http://schemas.microsoft.com/office/drawing/2014/main" id="{57C0F73D-0E41-7AE8-9EF5-19D8CD86BC3A}"/>
              </a:ext>
            </a:extLst>
          </p:cNvPr>
          <p:cNvPicPr preferRelativeResize="0"/>
          <p:nvPr/>
        </p:nvPicPr>
        <p:blipFill>
          <a:blip r:embed="rId3">
            <a:alphaModFix/>
          </a:blip>
          <a:stretch>
            <a:fillRect/>
          </a:stretch>
        </p:blipFill>
        <p:spPr>
          <a:xfrm>
            <a:off x="2438300" y="4625050"/>
            <a:ext cx="1851650" cy="366850"/>
          </a:xfrm>
          <a:prstGeom prst="rect">
            <a:avLst/>
          </a:prstGeom>
          <a:noFill/>
          <a:ln>
            <a:noFill/>
          </a:ln>
        </p:spPr>
      </p:pic>
      <p:pic>
        <p:nvPicPr>
          <p:cNvPr id="2" name="Picture 1" descr="A picture containing doll, toy&#10;&#10;Description automatically generated">
            <a:extLst>
              <a:ext uri="{FF2B5EF4-FFF2-40B4-BE49-F238E27FC236}">
                <a16:creationId xmlns:a16="http://schemas.microsoft.com/office/drawing/2014/main" id="{71D8076D-001C-770C-5D69-236C817D5FC1}"/>
              </a:ext>
            </a:extLst>
          </p:cNvPr>
          <p:cNvPicPr>
            <a:picLocks noChangeAspect="1"/>
          </p:cNvPicPr>
          <p:nvPr/>
        </p:nvPicPr>
        <p:blipFill>
          <a:blip r:embed="rId4"/>
          <a:stretch>
            <a:fillRect/>
          </a:stretch>
        </p:blipFill>
        <p:spPr>
          <a:xfrm>
            <a:off x="0" y="0"/>
            <a:ext cx="9144000" cy="5143500"/>
          </a:xfrm>
          <a:prstGeom prst="rect">
            <a:avLst/>
          </a:prstGeom>
        </p:spPr>
      </p:pic>
      <p:sp>
        <p:nvSpPr>
          <p:cNvPr id="3" name="TextBox 2">
            <a:extLst>
              <a:ext uri="{FF2B5EF4-FFF2-40B4-BE49-F238E27FC236}">
                <a16:creationId xmlns:a16="http://schemas.microsoft.com/office/drawing/2014/main" id="{04EF188F-D018-F400-7E3F-4EF1658E4A8C}"/>
              </a:ext>
            </a:extLst>
          </p:cNvPr>
          <p:cNvSpPr txBox="1"/>
          <p:nvPr/>
        </p:nvSpPr>
        <p:spPr>
          <a:xfrm>
            <a:off x="2806195" y="3028976"/>
            <a:ext cx="447122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6000">
                <a:solidFill>
                  <a:schemeClr val="bg1"/>
                </a:solidFill>
              </a:rPr>
              <a:t>Questions?</a:t>
            </a:r>
          </a:p>
        </p:txBody>
      </p:sp>
    </p:spTree>
    <p:extLst>
      <p:ext uri="{BB962C8B-B14F-4D97-AF65-F5344CB8AC3E}">
        <p14:creationId xmlns:p14="http://schemas.microsoft.com/office/powerpoint/2010/main" val="1148191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4F5F8185-4CBB-6859-2579-2BFA35658653}"/>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4625A1AE-C96B-D771-7FC7-9F4F6B3CB26E}"/>
              </a:ext>
            </a:extLst>
          </p:cNvPr>
          <p:cNvSpPr txBox="1">
            <a:spLocks noGrp="1"/>
          </p:cNvSpPr>
          <p:nvPr>
            <p:ph type="title"/>
          </p:nvPr>
        </p:nvSpPr>
        <p:spPr>
          <a:xfrm>
            <a:off x="1070066" y="1283672"/>
            <a:ext cx="7008869" cy="2092176"/>
          </a:xfrm>
          <a:prstGeom prst="rect">
            <a:avLst/>
          </a:prstGeom>
        </p:spPr>
        <p:txBody>
          <a:bodyPr spcFirstLastPara="1" wrap="square" lIns="0" tIns="0" rIns="0" bIns="0" anchor="t" anchorCtr="0">
            <a:noAutofit/>
          </a:bodyPr>
          <a:lstStyle/>
          <a:p>
            <a:r>
              <a:rPr lang="en" sz="4800"/>
              <a:t>Q4U - What does preprocessing the data involve?</a:t>
            </a:r>
            <a:endParaRPr lang="en-US" sz="4800"/>
          </a:p>
        </p:txBody>
      </p:sp>
      <p:pic>
        <p:nvPicPr>
          <p:cNvPr id="170" name="Google Shape;170;p43">
            <a:extLst>
              <a:ext uri="{FF2B5EF4-FFF2-40B4-BE49-F238E27FC236}">
                <a16:creationId xmlns:a16="http://schemas.microsoft.com/office/drawing/2014/main" id="{579225E3-30AA-C2D2-D99B-63078E7A3BB2}"/>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3" name="Text Placeholder 2">
            <a:extLst>
              <a:ext uri="{FF2B5EF4-FFF2-40B4-BE49-F238E27FC236}">
                <a16:creationId xmlns:a16="http://schemas.microsoft.com/office/drawing/2014/main" id="{9B751A2E-C435-8A80-FA16-F0BC24BBB60B}"/>
              </a:ext>
            </a:extLst>
          </p:cNvPr>
          <p:cNvSpPr>
            <a:spLocks noGrp="1"/>
          </p:cNvSpPr>
          <p:nvPr>
            <p:ph type="body" idx="2"/>
          </p:nvPr>
        </p:nvSpPr>
        <p:spPr>
          <a:xfrm>
            <a:off x="478650" y="1056092"/>
            <a:ext cx="8054671" cy="3497570"/>
          </a:xfrm>
        </p:spPr>
        <p:txBody>
          <a:bodyPr/>
          <a:lstStyle/>
          <a:p>
            <a:pPr>
              <a:lnSpc>
                <a:spcPct val="200000"/>
              </a:lnSpc>
              <a:buFont typeface="Arial"/>
              <a:buChar char="•"/>
            </a:pPr>
            <a:endParaRPr lang="en-US" sz="1200"/>
          </a:p>
          <a:p>
            <a:pPr>
              <a:lnSpc>
                <a:spcPct val="200000"/>
              </a:lnSpc>
              <a:buFont typeface="Arial"/>
              <a:buChar char="•"/>
            </a:pPr>
            <a:endParaRPr lang="en-US" sz="1200"/>
          </a:p>
          <a:p>
            <a:pPr>
              <a:lnSpc>
                <a:spcPct val="200000"/>
              </a:lnSpc>
              <a:buFont typeface="Arial"/>
              <a:buChar char="•"/>
            </a:pPr>
            <a:endParaRPr lang="en-US" sz="1400"/>
          </a:p>
        </p:txBody>
      </p:sp>
    </p:spTree>
    <p:extLst>
      <p:ext uri="{BB962C8B-B14F-4D97-AF65-F5344CB8AC3E}">
        <p14:creationId xmlns:p14="http://schemas.microsoft.com/office/powerpoint/2010/main" val="24659739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5DDB92AA-BE91-07A8-7822-28B3769DC782}"/>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7BA5D637-2D36-BD4C-0E99-82E9A49D4D20}"/>
              </a:ext>
            </a:extLst>
          </p:cNvPr>
          <p:cNvSpPr txBox="1">
            <a:spLocks noGrp="1"/>
          </p:cNvSpPr>
          <p:nvPr>
            <p:ph type="title"/>
          </p:nvPr>
        </p:nvSpPr>
        <p:spPr>
          <a:xfrm>
            <a:off x="742575" y="376785"/>
            <a:ext cx="7085927" cy="569284"/>
          </a:xfrm>
          <a:prstGeom prst="rect">
            <a:avLst/>
          </a:prstGeom>
        </p:spPr>
        <p:txBody>
          <a:bodyPr spcFirstLastPara="1" wrap="square" lIns="0" tIns="0" rIns="0" bIns="0" anchor="t" anchorCtr="0">
            <a:noAutofit/>
          </a:bodyPr>
          <a:lstStyle/>
          <a:p>
            <a:r>
              <a:rPr lang="en" sz="3200"/>
              <a:t>What happens in preprocessing?</a:t>
            </a:r>
            <a:endParaRPr lang="en" sz="3200" b="0">
              <a:solidFill>
                <a:srgbClr val="000000"/>
              </a:solidFill>
            </a:endParaRPr>
          </a:p>
          <a:p>
            <a:endParaRPr lang="en" sz="3200"/>
          </a:p>
        </p:txBody>
      </p:sp>
      <p:pic>
        <p:nvPicPr>
          <p:cNvPr id="170" name="Google Shape;170;p43">
            <a:extLst>
              <a:ext uri="{FF2B5EF4-FFF2-40B4-BE49-F238E27FC236}">
                <a16:creationId xmlns:a16="http://schemas.microsoft.com/office/drawing/2014/main" id="{7AEB374E-E669-E1CC-9516-D82EC69AA70C}"/>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7D2146C4-5B56-6DA9-0AAB-9C2FC1FC99BC}"/>
              </a:ext>
            </a:extLst>
          </p:cNvPr>
          <p:cNvSpPr>
            <a:spLocks noGrp="1"/>
          </p:cNvSpPr>
          <p:nvPr>
            <p:ph type="body" idx="2"/>
          </p:nvPr>
        </p:nvSpPr>
        <p:spPr>
          <a:xfrm>
            <a:off x="433915" y="942377"/>
            <a:ext cx="7444428" cy="3582565"/>
          </a:xfrm>
        </p:spPr>
        <p:txBody>
          <a:bodyPr/>
          <a:lstStyle/>
          <a:p>
            <a:pPr>
              <a:lnSpc>
                <a:spcPct val="200000"/>
              </a:lnSpc>
              <a:buFont typeface="Arial"/>
              <a:buChar char="•"/>
            </a:pPr>
            <a:r>
              <a:rPr lang="en-US" sz="1400"/>
              <a:t>Text cleaning </a:t>
            </a:r>
            <a:endParaRPr lang="en-US"/>
          </a:p>
          <a:p>
            <a:pPr lvl="1">
              <a:buFont typeface="Courier New"/>
              <a:buChar char="o"/>
            </a:pPr>
            <a:r>
              <a:rPr lang="en-US" sz="1400"/>
              <a:t>Remove noise and inconsistencies from raw text</a:t>
            </a:r>
            <a:endParaRPr lang="en-US"/>
          </a:p>
          <a:p>
            <a:pPr lvl="1">
              <a:buFont typeface="Courier New"/>
              <a:buChar char="o"/>
            </a:pPr>
            <a:r>
              <a:rPr lang="en-US" sz="1400"/>
              <a:t>Eg - Delete extra spaces, HTML tags, numbers, and non‑ASCII characters.</a:t>
            </a:r>
          </a:p>
          <a:p>
            <a:pPr marL="590550" lvl="1" indent="0">
              <a:buNone/>
            </a:pPr>
            <a:endParaRPr lang="en-US" sz="1400"/>
          </a:p>
          <a:p>
            <a:pPr>
              <a:buFont typeface="Arial"/>
              <a:buChar char="•"/>
            </a:pPr>
            <a:r>
              <a:rPr lang="en-US" sz="1400"/>
              <a:t>Lowercasing</a:t>
            </a:r>
          </a:p>
          <a:p>
            <a:pPr lvl="1">
              <a:buFont typeface="Courier New"/>
              <a:buChar char="o"/>
            </a:pPr>
            <a:r>
              <a:rPr lang="en-US" sz="1400"/>
              <a:t>Make all text lowercase to unify word forms.</a:t>
            </a:r>
          </a:p>
          <a:p>
            <a:pPr marL="590550" lvl="1" indent="0">
              <a:buNone/>
            </a:pPr>
            <a:endParaRPr lang="en-US" sz="1400"/>
          </a:p>
          <a:p>
            <a:pPr>
              <a:buFont typeface="Arial"/>
              <a:buChar char="•"/>
            </a:pPr>
            <a:r>
              <a:rPr lang="en-US" sz="1400"/>
              <a:t>Normalization</a:t>
            </a:r>
          </a:p>
          <a:p>
            <a:pPr lvl="1">
              <a:buFont typeface="Courier New"/>
              <a:buChar char="o"/>
            </a:pPr>
            <a:r>
              <a:rPr lang="en-US" sz="1400"/>
              <a:t>Standardize spellings, accents, and contractions.</a:t>
            </a:r>
          </a:p>
          <a:p>
            <a:pPr lvl="1">
              <a:buFont typeface="Courier New"/>
              <a:buChar char="o"/>
            </a:pPr>
            <a:r>
              <a:rPr lang="en-US" sz="1400"/>
              <a:t>“don’t” → “do not”, “</a:t>
            </a:r>
            <a:r>
              <a:rPr lang="en-US" sz="1400" err="1"/>
              <a:t>colour</a:t>
            </a:r>
            <a:r>
              <a:rPr lang="en-US" sz="1400"/>
              <a:t>” → “color”</a:t>
            </a:r>
          </a:p>
          <a:p>
            <a:pPr marL="590550" lvl="1" indent="0">
              <a:buNone/>
            </a:pPr>
            <a:endParaRPr lang="en-US" sz="1400"/>
          </a:p>
          <a:p>
            <a:pPr>
              <a:buFont typeface="Arial"/>
              <a:buChar char="•"/>
            </a:pPr>
            <a:r>
              <a:rPr lang="en-US" sz="1400"/>
              <a:t>Tokenization</a:t>
            </a:r>
          </a:p>
          <a:p>
            <a:pPr lvl="1">
              <a:buFont typeface="Courier New"/>
              <a:buChar char="o"/>
            </a:pPr>
            <a:r>
              <a:rPr lang="en-US" sz="1400"/>
              <a:t>Split text into words or sentences.</a:t>
            </a:r>
          </a:p>
          <a:p>
            <a:pPr lvl="1">
              <a:buFont typeface="Courier New"/>
              <a:buChar char="o"/>
            </a:pPr>
            <a:r>
              <a:rPr lang="en-US" sz="1400"/>
              <a:t>Eg - “I’m fine!” → [“I”, “’m”, “fine”, “!”] -----&gt; </a:t>
            </a:r>
            <a:r>
              <a:rPr lang="en-US" sz="1400">
                <a:highlight>
                  <a:srgbClr val="FFFF00"/>
                </a:highlight>
              </a:rPr>
              <a:t>notice how tokenization isn't simply splitting by space or next line character</a:t>
            </a:r>
          </a:p>
          <a:p>
            <a:pPr lvl="1">
              <a:buFont typeface="Courier New"/>
              <a:buChar char="o"/>
            </a:pPr>
            <a:endParaRPr lang="en-US" sz="1400">
              <a:highlight>
                <a:srgbClr val="FFFF00"/>
              </a:highlight>
            </a:endParaRPr>
          </a:p>
          <a:p>
            <a:pPr marL="933450" lvl="1" indent="-342900">
              <a:buFont typeface="Courier New"/>
              <a:buChar char="o"/>
            </a:pPr>
            <a:endParaRPr lang="en-US" sz="1400"/>
          </a:p>
          <a:p>
            <a:pPr marL="933450" lvl="1">
              <a:lnSpc>
                <a:spcPct val="200000"/>
              </a:lnSpc>
              <a:buFont typeface="Courier New"/>
              <a:buChar char="o"/>
            </a:pPr>
            <a:endParaRPr lang="en-US"/>
          </a:p>
          <a:p>
            <a:pPr marL="133350" indent="0">
              <a:buNone/>
            </a:pPr>
            <a:endParaRPr lang="en-US"/>
          </a:p>
          <a:p>
            <a:pPr marL="476250" indent="-342900">
              <a:buFont typeface="Arial"/>
              <a:buChar char="•"/>
            </a:pPr>
            <a:endParaRPr lang="en-US"/>
          </a:p>
        </p:txBody>
      </p:sp>
    </p:spTree>
    <p:extLst>
      <p:ext uri="{BB962C8B-B14F-4D97-AF65-F5344CB8AC3E}">
        <p14:creationId xmlns:p14="http://schemas.microsoft.com/office/powerpoint/2010/main" val="3715905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0A01F5F4-5B6B-5096-2EF2-FB706ADA230E}"/>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5F81AC7B-F10F-24FE-E7C6-C7187AC64463}"/>
              </a:ext>
            </a:extLst>
          </p:cNvPr>
          <p:cNvSpPr txBox="1">
            <a:spLocks noGrp="1"/>
          </p:cNvSpPr>
          <p:nvPr>
            <p:ph type="title"/>
          </p:nvPr>
        </p:nvSpPr>
        <p:spPr>
          <a:xfrm>
            <a:off x="742575" y="376785"/>
            <a:ext cx="7604874" cy="569284"/>
          </a:xfrm>
          <a:prstGeom prst="rect">
            <a:avLst/>
          </a:prstGeom>
        </p:spPr>
        <p:txBody>
          <a:bodyPr spcFirstLastPara="1" wrap="square" lIns="0" tIns="0" rIns="0" bIns="0" anchor="t" anchorCtr="0">
            <a:noAutofit/>
          </a:bodyPr>
          <a:lstStyle/>
          <a:p>
            <a:r>
              <a:rPr lang="en" sz="3200"/>
              <a:t>What happens in preprocessing? (cont.)</a:t>
            </a:r>
            <a:endParaRPr lang="en" sz="3200" b="0">
              <a:solidFill>
                <a:srgbClr val="000000"/>
              </a:solidFill>
            </a:endParaRPr>
          </a:p>
          <a:p>
            <a:endParaRPr lang="en" sz="3200"/>
          </a:p>
        </p:txBody>
      </p:sp>
      <p:pic>
        <p:nvPicPr>
          <p:cNvPr id="170" name="Google Shape;170;p43">
            <a:extLst>
              <a:ext uri="{FF2B5EF4-FFF2-40B4-BE49-F238E27FC236}">
                <a16:creationId xmlns:a16="http://schemas.microsoft.com/office/drawing/2014/main" id="{E2376E02-DCD2-4D85-CFC7-B0568E0625CC}"/>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F796D99D-D163-3541-6799-2BDA112EDD1E}"/>
              </a:ext>
            </a:extLst>
          </p:cNvPr>
          <p:cNvSpPr>
            <a:spLocks noGrp="1"/>
          </p:cNvSpPr>
          <p:nvPr>
            <p:ph type="body" idx="2"/>
          </p:nvPr>
        </p:nvSpPr>
        <p:spPr>
          <a:xfrm>
            <a:off x="433915" y="945402"/>
            <a:ext cx="7444428" cy="3187247"/>
          </a:xfrm>
        </p:spPr>
        <p:txBody>
          <a:bodyPr/>
          <a:lstStyle/>
          <a:p>
            <a:pPr>
              <a:buFont typeface="Arial"/>
              <a:buChar char="•"/>
            </a:pPr>
            <a:r>
              <a:rPr lang="en-US" sz="1400" dirty="0"/>
              <a:t>Lemmatization / Stemming</a:t>
            </a:r>
            <a:endParaRPr lang="en-US" dirty="0"/>
          </a:p>
          <a:p>
            <a:pPr lvl="1">
              <a:buFont typeface="Courier New"/>
              <a:buChar char="o"/>
            </a:pPr>
            <a:r>
              <a:rPr lang="en-US" sz="1400" dirty="0"/>
              <a:t>Reduce words to base or root form.</a:t>
            </a:r>
          </a:p>
          <a:p>
            <a:pPr lvl="1">
              <a:buFont typeface="Courier New"/>
              <a:buChar char="o"/>
            </a:pPr>
            <a:r>
              <a:rPr lang="en-US" sz="1400" dirty="0"/>
              <a:t>“running”, “ran” → “run” ----&gt; </a:t>
            </a:r>
            <a:r>
              <a:rPr lang="en-US" sz="1400" dirty="0">
                <a:highlight>
                  <a:srgbClr val="FFFF00"/>
                </a:highlight>
              </a:rPr>
              <a:t>stemming is the more efficient but less accurate version where just a pre-fix or suffix is removed</a:t>
            </a:r>
          </a:p>
          <a:p>
            <a:pPr marL="590550" lvl="1" indent="0">
              <a:buNone/>
            </a:pPr>
            <a:endParaRPr lang="en-US" sz="1400">
              <a:highlight>
                <a:srgbClr val="FFFF00"/>
              </a:highlight>
            </a:endParaRPr>
          </a:p>
          <a:p>
            <a:pPr>
              <a:buFont typeface="Arial"/>
              <a:buChar char="•"/>
            </a:pPr>
            <a:r>
              <a:rPr lang="en-US" sz="1400" dirty="0" err="1"/>
              <a:t>Stopword</a:t>
            </a:r>
            <a:r>
              <a:rPr lang="en-US" sz="1400" dirty="0"/>
              <a:t> Management</a:t>
            </a:r>
          </a:p>
          <a:p>
            <a:pPr lvl="1">
              <a:buFont typeface="Courier New"/>
              <a:buChar char="o"/>
            </a:pPr>
            <a:r>
              <a:rPr lang="en-US" sz="1400" dirty="0"/>
              <a:t>What are stop words?</a:t>
            </a:r>
          </a:p>
          <a:p>
            <a:pPr lvl="1">
              <a:buFont typeface="Courier New"/>
              <a:buChar char="o"/>
            </a:pPr>
            <a:r>
              <a:rPr lang="en-US" sz="1400" dirty="0"/>
              <a:t>Decide when to keep and when to remove?</a:t>
            </a:r>
          </a:p>
          <a:p>
            <a:pPr marL="590550" lvl="1" indent="0">
              <a:buNone/>
            </a:pPr>
            <a:endParaRPr lang="en-US" sz="1400"/>
          </a:p>
          <a:p>
            <a:pPr>
              <a:buFont typeface="Arial"/>
              <a:buChar char="•"/>
            </a:pPr>
            <a:r>
              <a:rPr lang="en-US" sz="1400" dirty="0"/>
              <a:t>Noise Filtering </a:t>
            </a:r>
          </a:p>
          <a:p>
            <a:pPr lvl="1">
              <a:buFont typeface="Courier New"/>
              <a:buChar char="o"/>
            </a:pPr>
            <a:r>
              <a:rPr lang="en-US" sz="1400" dirty="0"/>
              <a:t>Strip emojis, URLs, markup, or metadata as per corpus style.</a:t>
            </a:r>
          </a:p>
          <a:p>
            <a:pPr lvl="1">
              <a:buFont typeface="Courier New"/>
              <a:buChar char="o"/>
            </a:pPr>
            <a:r>
              <a:rPr lang="en-US" sz="1400" dirty="0"/>
              <a:t>Check this link was removed</a:t>
            </a:r>
          </a:p>
          <a:p>
            <a:pPr marL="590550" lvl="1" indent="0">
              <a:buNone/>
            </a:pPr>
            <a:endParaRPr lang="en-US" sz="1400"/>
          </a:p>
          <a:p>
            <a:pPr>
              <a:buFont typeface="Arial"/>
              <a:buChar char="•"/>
            </a:pPr>
            <a:r>
              <a:rPr lang="en-US" sz="1400" dirty="0"/>
              <a:t>Optionally -&gt; normalization for slang or abbreviations, Part of Speech tagging for capturing grammar rules </a:t>
            </a:r>
          </a:p>
          <a:p>
            <a:pPr marL="476250" indent="-342900">
              <a:buFont typeface="Arial"/>
              <a:buChar char="•"/>
            </a:pPr>
            <a:endParaRPr lang="en-US" sz="1400">
              <a:highlight>
                <a:srgbClr val="FFFF00"/>
              </a:highlight>
            </a:endParaRPr>
          </a:p>
          <a:p>
            <a:pPr lvl="1">
              <a:buFont typeface="Courier New"/>
              <a:buChar char="o"/>
            </a:pPr>
            <a:endParaRPr lang="en-US" sz="1400">
              <a:highlight>
                <a:srgbClr val="FFFF00"/>
              </a:highlight>
            </a:endParaRPr>
          </a:p>
          <a:p>
            <a:pPr marL="933450" lvl="1" indent="-342900">
              <a:buFont typeface="Courier New"/>
              <a:buChar char="o"/>
            </a:pPr>
            <a:endParaRPr lang="en-US" sz="1400"/>
          </a:p>
          <a:p>
            <a:pPr marL="933450" lvl="1">
              <a:lnSpc>
                <a:spcPct val="200000"/>
              </a:lnSpc>
              <a:buFont typeface="Courier New"/>
              <a:buChar char="o"/>
            </a:pPr>
            <a:endParaRPr lang="en-US"/>
          </a:p>
          <a:p>
            <a:pPr marL="133350" indent="0">
              <a:buNone/>
            </a:pPr>
            <a:endParaRPr lang="en-US"/>
          </a:p>
          <a:p>
            <a:pPr marL="476250" indent="-342900">
              <a:buFont typeface="Arial"/>
              <a:buChar char="•"/>
            </a:pPr>
            <a:endParaRPr lang="en-US"/>
          </a:p>
        </p:txBody>
      </p:sp>
    </p:spTree>
    <p:extLst>
      <p:ext uri="{BB962C8B-B14F-4D97-AF65-F5344CB8AC3E}">
        <p14:creationId xmlns:p14="http://schemas.microsoft.com/office/powerpoint/2010/main" val="36721968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C72E05A4-F758-AF83-A7D1-24C0CB98B367}"/>
            </a:ext>
          </a:extLst>
        </p:cNvPr>
        <p:cNvGrpSpPr/>
        <p:nvPr/>
      </p:nvGrpSpPr>
      <p:grpSpPr>
        <a:xfrm>
          <a:off x="0" y="0"/>
          <a:ext cx="0" cy="0"/>
          <a:chOff x="0" y="0"/>
          <a:chExt cx="0" cy="0"/>
        </a:xfrm>
      </p:grpSpPr>
      <p:pic>
        <p:nvPicPr>
          <p:cNvPr id="176" name="Google Shape;176;p44">
            <a:extLst>
              <a:ext uri="{FF2B5EF4-FFF2-40B4-BE49-F238E27FC236}">
                <a16:creationId xmlns:a16="http://schemas.microsoft.com/office/drawing/2014/main" id="{B4391EAE-DFF3-490A-34F7-E52DCBECCC9C}"/>
              </a:ext>
            </a:extLst>
          </p:cNvPr>
          <p:cNvPicPr preferRelativeResize="0"/>
          <p:nvPr/>
        </p:nvPicPr>
        <p:blipFill>
          <a:blip r:embed="rId3">
            <a:alphaModFix/>
          </a:blip>
          <a:stretch>
            <a:fillRect/>
          </a:stretch>
        </p:blipFill>
        <p:spPr>
          <a:xfrm>
            <a:off x="2438300" y="4625050"/>
            <a:ext cx="1851650" cy="366850"/>
          </a:xfrm>
          <a:prstGeom prst="rect">
            <a:avLst/>
          </a:prstGeom>
          <a:noFill/>
          <a:ln>
            <a:noFill/>
          </a:ln>
        </p:spPr>
      </p:pic>
      <p:pic>
        <p:nvPicPr>
          <p:cNvPr id="2" name="Picture 1" descr="A picture containing doll, toy&#10;&#10;Description automatically generated">
            <a:extLst>
              <a:ext uri="{FF2B5EF4-FFF2-40B4-BE49-F238E27FC236}">
                <a16:creationId xmlns:a16="http://schemas.microsoft.com/office/drawing/2014/main" id="{235BC511-27E5-8AF8-AACF-D6C93AE9650F}"/>
              </a:ext>
            </a:extLst>
          </p:cNvPr>
          <p:cNvPicPr>
            <a:picLocks noChangeAspect="1"/>
          </p:cNvPicPr>
          <p:nvPr/>
        </p:nvPicPr>
        <p:blipFill>
          <a:blip r:embed="rId4"/>
          <a:stretch>
            <a:fillRect/>
          </a:stretch>
        </p:blipFill>
        <p:spPr>
          <a:xfrm>
            <a:off x="0" y="0"/>
            <a:ext cx="9144000" cy="5143500"/>
          </a:xfrm>
          <a:prstGeom prst="rect">
            <a:avLst/>
          </a:prstGeom>
        </p:spPr>
      </p:pic>
      <p:sp>
        <p:nvSpPr>
          <p:cNvPr id="3" name="TextBox 2">
            <a:extLst>
              <a:ext uri="{FF2B5EF4-FFF2-40B4-BE49-F238E27FC236}">
                <a16:creationId xmlns:a16="http://schemas.microsoft.com/office/drawing/2014/main" id="{560AB218-8BB8-5147-01BF-59CBF00F532F}"/>
              </a:ext>
            </a:extLst>
          </p:cNvPr>
          <p:cNvSpPr txBox="1"/>
          <p:nvPr/>
        </p:nvSpPr>
        <p:spPr>
          <a:xfrm>
            <a:off x="2806195" y="3028976"/>
            <a:ext cx="447122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6000">
                <a:solidFill>
                  <a:schemeClr val="bg1"/>
                </a:solidFill>
              </a:rPr>
              <a:t>Questions?</a:t>
            </a:r>
          </a:p>
        </p:txBody>
      </p:sp>
    </p:spTree>
    <p:extLst>
      <p:ext uri="{BB962C8B-B14F-4D97-AF65-F5344CB8AC3E}">
        <p14:creationId xmlns:p14="http://schemas.microsoft.com/office/powerpoint/2010/main" val="40775661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3CDA6445-4616-4805-691C-963903A98BC1}"/>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80FADE67-3099-E5ED-C342-E6353D6F1E14}"/>
              </a:ext>
            </a:extLst>
          </p:cNvPr>
          <p:cNvSpPr txBox="1">
            <a:spLocks noGrp="1"/>
          </p:cNvSpPr>
          <p:nvPr>
            <p:ph type="title"/>
          </p:nvPr>
        </p:nvSpPr>
        <p:spPr>
          <a:xfrm>
            <a:off x="742575" y="376785"/>
            <a:ext cx="7604874" cy="972264"/>
          </a:xfrm>
          <a:prstGeom prst="rect">
            <a:avLst/>
          </a:prstGeom>
        </p:spPr>
        <p:txBody>
          <a:bodyPr spcFirstLastPara="1" wrap="square" lIns="0" tIns="0" rIns="0" bIns="0" anchor="t" anchorCtr="0">
            <a:noAutofit/>
          </a:bodyPr>
          <a:lstStyle/>
          <a:p>
            <a:r>
              <a:rPr lang="en" sz="3200"/>
              <a:t>What is text representation and why is it important?</a:t>
            </a:r>
          </a:p>
          <a:p>
            <a:endParaRPr lang="en" sz="3200"/>
          </a:p>
        </p:txBody>
      </p:sp>
      <p:pic>
        <p:nvPicPr>
          <p:cNvPr id="170" name="Google Shape;170;p43">
            <a:extLst>
              <a:ext uri="{FF2B5EF4-FFF2-40B4-BE49-F238E27FC236}">
                <a16:creationId xmlns:a16="http://schemas.microsoft.com/office/drawing/2014/main" id="{5132E4A4-3D11-0A7D-C768-E608B24EC6AE}"/>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E8B09945-8592-FFF9-5632-9D7AD20D5BE4}"/>
              </a:ext>
            </a:extLst>
          </p:cNvPr>
          <p:cNvSpPr>
            <a:spLocks noGrp="1"/>
          </p:cNvSpPr>
          <p:nvPr>
            <p:ph type="body" idx="2"/>
          </p:nvPr>
        </p:nvSpPr>
        <p:spPr>
          <a:xfrm>
            <a:off x="492531" y="1436306"/>
            <a:ext cx="7444428" cy="2894852"/>
          </a:xfrm>
        </p:spPr>
        <p:txBody>
          <a:bodyPr/>
          <a:lstStyle/>
          <a:p>
            <a:pPr>
              <a:lnSpc>
                <a:spcPct val="200000"/>
              </a:lnSpc>
              <a:buFont typeface="Arial"/>
              <a:buChar char="•"/>
            </a:pPr>
            <a:r>
              <a:rPr lang="en-US" sz="1400" dirty="0"/>
              <a:t>Neural networks don’t understand words directly! — they only operate on numbers. </a:t>
            </a:r>
            <a:endParaRPr lang="en-US" dirty="0"/>
          </a:p>
          <a:p>
            <a:pPr>
              <a:lnSpc>
                <a:spcPct val="200000"/>
              </a:lnSpc>
              <a:buFont typeface="Arial"/>
              <a:buChar char="•"/>
            </a:pPr>
            <a:r>
              <a:rPr lang="en-US" sz="1400" dirty="0"/>
              <a:t>Convert each word (or </a:t>
            </a:r>
            <a:r>
              <a:rPr lang="en-US" sz="1400" dirty="0" err="1"/>
              <a:t>subword</a:t>
            </a:r>
            <a:r>
              <a:rPr lang="en-US" sz="1400" dirty="0"/>
              <a:t>) into a vector of numbers that captures its meaning and context. </a:t>
            </a:r>
            <a:endParaRPr lang="en-US" dirty="0"/>
          </a:p>
          <a:p>
            <a:pPr>
              <a:lnSpc>
                <a:spcPct val="200000"/>
              </a:lnSpc>
              <a:buFont typeface="Arial"/>
              <a:buChar char="•"/>
            </a:pPr>
            <a:r>
              <a:rPr lang="en-US" sz="1400" dirty="0"/>
              <a:t>These vectors are how the model learns grammar, semantics, and relationships among words.</a:t>
            </a:r>
            <a:endParaRPr lang="en-US" dirty="0"/>
          </a:p>
          <a:p>
            <a:pPr marL="133350" indent="0">
              <a:buNone/>
            </a:pPr>
            <a:endParaRPr lang="en-US" sz="1400">
              <a:highlight>
                <a:srgbClr val="FFFF00"/>
              </a:highlight>
            </a:endParaRPr>
          </a:p>
          <a:p>
            <a:pPr lvl="1">
              <a:buFont typeface="Courier New"/>
              <a:buChar char="o"/>
            </a:pPr>
            <a:endParaRPr lang="en-US" sz="1400">
              <a:highlight>
                <a:srgbClr val="FFFF00"/>
              </a:highlight>
            </a:endParaRPr>
          </a:p>
          <a:p>
            <a:pPr marL="933450" lvl="1" indent="-342900">
              <a:buFont typeface="Courier New"/>
              <a:buChar char="o"/>
            </a:pPr>
            <a:endParaRPr lang="en-US" sz="1400"/>
          </a:p>
          <a:p>
            <a:pPr marL="933450" lvl="1">
              <a:lnSpc>
                <a:spcPct val="200000"/>
              </a:lnSpc>
              <a:buFont typeface="Courier New"/>
              <a:buChar char="o"/>
            </a:pPr>
            <a:endParaRPr lang="en-US"/>
          </a:p>
          <a:p>
            <a:pPr marL="133350" indent="0">
              <a:buNone/>
            </a:pPr>
            <a:endParaRPr lang="en-US"/>
          </a:p>
          <a:p>
            <a:pPr marL="476250" indent="-342900">
              <a:buFont typeface="Arial"/>
              <a:buChar char="•"/>
            </a:pPr>
            <a:endParaRPr lang="en-US"/>
          </a:p>
        </p:txBody>
      </p:sp>
    </p:spTree>
    <p:extLst>
      <p:ext uri="{BB962C8B-B14F-4D97-AF65-F5344CB8AC3E}">
        <p14:creationId xmlns:p14="http://schemas.microsoft.com/office/powerpoint/2010/main" val="4141878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02BD662E-52FE-9DED-ED5C-E0A64D2ED8F9}"/>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5ABFF8FA-B6B8-15D8-7773-81E948AD1E29}"/>
              </a:ext>
            </a:extLst>
          </p:cNvPr>
          <p:cNvSpPr txBox="1">
            <a:spLocks noGrp="1"/>
          </p:cNvSpPr>
          <p:nvPr>
            <p:ph type="title"/>
          </p:nvPr>
        </p:nvSpPr>
        <p:spPr>
          <a:xfrm>
            <a:off x="530095" y="376785"/>
            <a:ext cx="8088450" cy="576610"/>
          </a:xfrm>
          <a:prstGeom prst="rect">
            <a:avLst/>
          </a:prstGeom>
        </p:spPr>
        <p:txBody>
          <a:bodyPr spcFirstLastPara="1" wrap="square" lIns="0" tIns="0" rIns="0" bIns="0" anchor="t" anchorCtr="0">
            <a:noAutofit/>
          </a:bodyPr>
          <a:lstStyle/>
          <a:p>
            <a:r>
              <a:rPr lang="en" sz="3200"/>
              <a:t>Various text representation techniques </a:t>
            </a:r>
          </a:p>
          <a:p>
            <a:endParaRPr lang="en" sz="3200"/>
          </a:p>
        </p:txBody>
      </p:sp>
      <p:pic>
        <p:nvPicPr>
          <p:cNvPr id="170" name="Google Shape;170;p43">
            <a:extLst>
              <a:ext uri="{FF2B5EF4-FFF2-40B4-BE49-F238E27FC236}">
                <a16:creationId xmlns:a16="http://schemas.microsoft.com/office/drawing/2014/main" id="{EB6FB6A6-0ECD-2099-58BA-C07270B85F37}"/>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14512EE7-6520-1823-E2B1-603525F58743}"/>
              </a:ext>
            </a:extLst>
          </p:cNvPr>
          <p:cNvSpPr>
            <a:spLocks noGrp="1"/>
          </p:cNvSpPr>
          <p:nvPr>
            <p:ph type="body" idx="2"/>
          </p:nvPr>
        </p:nvSpPr>
        <p:spPr>
          <a:xfrm>
            <a:off x="492531" y="1047980"/>
            <a:ext cx="7444428" cy="3187247"/>
          </a:xfrm>
        </p:spPr>
        <p:txBody>
          <a:bodyPr/>
          <a:lstStyle/>
          <a:p>
            <a:pPr>
              <a:lnSpc>
                <a:spcPct val="150000"/>
              </a:lnSpc>
              <a:buFont typeface="Arial"/>
              <a:buChar char="•"/>
            </a:pPr>
            <a:r>
              <a:rPr lang="en-US" sz="1400" dirty="0"/>
              <a:t>Bag of Words </a:t>
            </a:r>
            <a:endParaRPr lang="en-US" dirty="0"/>
          </a:p>
          <a:p>
            <a:pPr lvl="1">
              <a:lnSpc>
                <a:spcPct val="150000"/>
              </a:lnSpc>
              <a:buFont typeface="Courier New"/>
              <a:buChar char="o"/>
            </a:pPr>
            <a:r>
              <a:rPr lang="en-US" sz="1400" dirty="0"/>
              <a:t>Just counts word frequency. Simple, but ignores grammar and word order.</a:t>
            </a:r>
            <a:endParaRPr lang="en-US" dirty="0"/>
          </a:p>
          <a:p>
            <a:pPr lvl="1">
              <a:lnSpc>
                <a:spcPct val="150000"/>
              </a:lnSpc>
              <a:buFont typeface="Courier New"/>
              <a:buChar char="o"/>
            </a:pPr>
            <a:r>
              <a:rPr lang="en-US" sz="1400" dirty="0"/>
              <a:t>Example: “I love coding” → [I:1, love:1, coding:1]</a:t>
            </a:r>
          </a:p>
          <a:p>
            <a:pPr>
              <a:lnSpc>
                <a:spcPct val="150000"/>
              </a:lnSpc>
              <a:buFont typeface="Arial"/>
              <a:buChar char="•"/>
            </a:pPr>
            <a:r>
              <a:rPr lang="en-US" sz="1400" dirty="0"/>
              <a:t>TF-IDF (Term frequency – Inverse Document Frequency)</a:t>
            </a:r>
          </a:p>
          <a:p>
            <a:pPr lvl="1">
              <a:lnSpc>
                <a:spcPct val="150000"/>
              </a:lnSpc>
              <a:buFont typeface="Courier New"/>
              <a:buChar char="o"/>
            </a:pPr>
            <a:r>
              <a:rPr lang="en-US" sz="1400" dirty="0"/>
              <a:t>Weighs rare words more than common words</a:t>
            </a:r>
          </a:p>
          <a:p>
            <a:pPr lvl="1">
              <a:lnSpc>
                <a:spcPct val="150000"/>
              </a:lnSpc>
              <a:buFont typeface="Courier New"/>
              <a:buChar char="o"/>
            </a:pPr>
            <a:r>
              <a:rPr lang="en-US" sz="1400" dirty="0"/>
              <a:t>Still ignores meaning; “good” and “great” are treated as unrelated.</a:t>
            </a:r>
            <a:endParaRPr lang="en-US" dirty="0"/>
          </a:p>
          <a:p>
            <a:pPr>
              <a:buFont typeface="Inter Tight"/>
              <a:buChar char="○"/>
            </a:pPr>
            <a:endParaRPr lang="en-US" sz="1400"/>
          </a:p>
          <a:p>
            <a:pPr lvl="1">
              <a:buFont typeface="Courier New"/>
              <a:buChar char="o"/>
            </a:pPr>
            <a:endParaRPr lang="en-US" sz="1400">
              <a:highlight>
                <a:srgbClr val="FFFF00"/>
              </a:highlight>
            </a:endParaRPr>
          </a:p>
          <a:p>
            <a:pPr marL="933450" lvl="1" indent="-342900">
              <a:buFont typeface="Courier New"/>
              <a:buChar char="o"/>
            </a:pPr>
            <a:endParaRPr lang="en-US" sz="1400"/>
          </a:p>
          <a:p>
            <a:pPr marL="933450" lvl="1">
              <a:lnSpc>
                <a:spcPct val="200000"/>
              </a:lnSpc>
              <a:buFont typeface="Courier New"/>
              <a:buChar char="o"/>
            </a:pPr>
            <a:endParaRPr lang="en-US"/>
          </a:p>
          <a:p>
            <a:pPr marL="133350" indent="0">
              <a:buNone/>
            </a:pPr>
            <a:endParaRPr lang="en-US"/>
          </a:p>
          <a:p>
            <a:pPr marL="476250" indent="-342900">
              <a:buFont typeface="Arial"/>
              <a:buChar char="•"/>
            </a:pPr>
            <a:endParaRPr lang="en-US"/>
          </a:p>
        </p:txBody>
      </p:sp>
      <p:pic>
        <p:nvPicPr>
          <p:cNvPr id="2" name="Picture 1">
            <a:extLst>
              <a:ext uri="{FF2B5EF4-FFF2-40B4-BE49-F238E27FC236}">
                <a16:creationId xmlns:a16="http://schemas.microsoft.com/office/drawing/2014/main" id="{DCD56F43-F380-B296-A506-4C4EDE4D29C9}"/>
              </a:ext>
            </a:extLst>
          </p:cNvPr>
          <p:cNvPicPr>
            <a:picLocks noChangeAspect="1"/>
          </p:cNvPicPr>
          <p:nvPr/>
        </p:nvPicPr>
        <p:blipFill>
          <a:blip r:embed="rId4"/>
          <a:stretch>
            <a:fillRect/>
          </a:stretch>
        </p:blipFill>
        <p:spPr>
          <a:xfrm>
            <a:off x="1323556" y="3035227"/>
            <a:ext cx="5317081" cy="856211"/>
          </a:xfrm>
          <a:prstGeom prst="rect">
            <a:avLst/>
          </a:prstGeom>
        </p:spPr>
      </p:pic>
    </p:spTree>
    <p:extLst>
      <p:ext uri="{BB962C8B-B14F-4D97-AF65-F5344CB8AC3E}">
        <p14:creationId xmlns:p14="http://schemas.microsoft.com/office/powerpoint/2010/main" val="3221306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26777317-BCE5-07FE-C99F-ABB166BBA0DD}"/>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65F76EE6-3DBC-9520-2B52-F2EB334E0415}"/>
              </a:ext>
            </a:extLst>
          </p:cNvPr>
          <p:cNvSpPr txBox="1">
            <a:spLocks noGrp="1"/>
          </p:cNvSpPr>
          <p:nvPr>
            <p:ph type="title"/>
          </p:nvPr>
        </p:nvSpPr>
        <p:spPr>
          <a:xfrm>
            <a:off x="442090" y="376785"/>
            <a:ext cx="8366954" cy="608716"/>
          </a:xfrm>
          <a:prstGeom prst="rect">
            <a:avLst/>
          </a:prstGeom>
        </p:spPr>
        <p:txBody>
          <a:bodyPr spcFirstLastPara="1" wrap="square" lIns="0" tIns="0" rIns="0" bIns="0" anchor="t" anchorCtr="0">
            <a:noAutofit/>
          </a:bodyPr>
          <a:lstStyle/>
          <a:p>
            <a:r>
              <a:rPr lang="en" sz="3200"/>
              <a:t>Various text representation techniques (cont.)</a:t>
            </a:r>
          </a:p>
          <a:p>
            <a:endParaRPr lang="en" sz="3200"/>
          </a:p>
        </p:txBody>
      </p:sp>
      <p:pic>
        <p:nvPicPr>
          <p:cNvPr id="170" name="Google Shape;170;p43">
            <a:extLst>
              <a:ext uri="{FF2B5EF4-FFF2-40B4-BE49-F238E27FC236}">
                <a16:creationId xmlns:a16="http://schemas.microsoft.com/office/drawing/2014/main" id="{4EFCEB65-209B-4B72-BF18-15CB482DA48F}"/>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1C6290B3-A68C-1152-719F-E8674BE5AC83}"/>
              </a:ext>
            </a:extLst>
          </p:cNvPr>
          <p:cNvSpPr>
            <a:spLocks noGrp="1"/>
          </p:cNvSpPr>
          <p:nvPr>
            <p:ph type="body" idx="2"/>
          </p:nvPr>
        </p:nvSpPr>
        <p:spPr>
          <a:xfrm>
            <a:off x="441160" y="981507"/>
            <a:ext cx="7708197" cy="3187247"/>
          </a:xfrm>
        </p:spPr>
        <p:txBody>
          <a:bodyPr/>
          <a:lstStyle/>
          <a:p>
            <a:pPr>
              <a:lnSpc>
                <a:spcPct val="150000"/>
              </a:lnSpc>
              <a:buFont typeface="Arial"/>
              <a:buChar char="•"/>
            </a:pPr>
            <a:r>
              <a:rPr lang="en-US" sz="1400" b="1" dirty="0"/>
              <a:t>Word embeddings</a:t>
            </a:r>
          </a:p>
          <a:p>
            <a:pPr lvl="1">
              <a:lnSpc>
                <a:spcPct val="150000"/>
              </a:lnSpc>
              <a:buFont typeface="Courier New"/>
              <a:buChar char="o"/>
            </a:pPr>
            <a:r>
              <a:rPr lang="en-US" sz="1400" dirty="0"/>
              <a:t>Word embeddings map each word into a continuous vector space (for example, 300‑dimensional)</a:t>
            </a:r>
          </a:p>
          <a:p>
            <a:pPr lvl="1">
              <a:lnSpc>
                <a:spcPct val="150000"/>
              </a:lnSpc>
              <a:buFont typeface="Courier New"/>
              <a:buChar char="o"/>
            </a:pPr>
            <a:r>
              <a:rPr lang="en-US" sz="1400" dirty="0"/>
              <a:t>Core idea: Words with similar meaning have vectors close together.</a:t>
            </a:r>
          </a:p>
          <a:p>
            <a:pPr lvl="1">
              <a:lnSpc>
                <a:spcPct val="150000"/>
              </a:lnSpc>
              <a:buFont typeface="Courier New"/>
              <a:buChar char="o"/>
            </a:pPr>
            <a:r>
              <a:rPr lang="en-US" sz="1400" dirty="0"/>
              <a:t>You can even do vector math  </a:t>
            </a:r>
            <a:r>
              <a:rPr lang="en-US" sz="1200" i="1" dirty="0"/>
              <a:t>Vector(King)−Vector(Man)+Vector(Woman)≈Vector(Queen)</a:t>
            </a:r>
            <a:endParaRPr lang="en-US" sz="1200" b="1" dirty="0"/>
          </a:p>
          <a:p>
            <a:pPr lvl="1">
              <a:lnSpc>
                <a:spcPct val="150000"/>
              </a:lnSpc>
              <a:buFont typeface="Courier New"/>
              <a:buChar char="o"/>
            </a:pPr>
            <a:r>
              <a:rPr lang="en-US" sz="1400" dirty="0"/>
              <a:t>Limitation: The same word always has one vector, even if it means different things (e.g., “bank” of a river vs. bank with money).</a:t>
            </a:r>
          </a:p>
          <a:p>
            <a:pPr lvl="1">
              <a:lnSpc>
                <a:spcPct val="150000"/>
              </a:lnSpc>
              <a:buFont typeface="Courier New"/>
              <a:buChar char="o"/>
            </a:pPr>
            <a:r>
              <a:rPr lang="en-US" sz="1400" dirty="0"/>
              <a:t>Popular models – Word2Vec, </a:t>
            </a:r>
            <a:r>
              <a:rPr lang="en-US" sz="1400" dirty="0" err="1"/>
              <a:t>GloVe</a:t>
            </a:r>
            <a:endParaRPr lang="en-US" sz="1400" dirty="0"/>
          </a:p>
          <a:p>
            <a:pPr>
              <a:lnSpc>
                <a:spcPct val="150000"/>
              </a:lnSpc>
              <a:buFont typeface="Arial"/>
              <a:buChar char="•"/>
            </a:pPr>
            <a:r>
              <a:rPr lang="en-US" sz="1400" b="1" dirty="0"/>
              <a:t>Contextual embeddings -&gt; Better cause they have context </a:t>
            </a:r>
          </a:p>
          <a:p>
            <a:pPr>
              <a:lnSpc>
                <a:spcPct val="200000"/>
              </a:lnSpc>
              <a:buFont typeface="Arial"/>
              <a:buChar char="•"/>
            </a:pPr>
            <a:endParaRPr lang="en-US" sz="1200" i="1"/>
          </a:p>
          <a:p>
            <a:pPr>
              <a:lnSpc>
                <a:spcPct val="200000"/>
              </a:lnSpc>
              <a:buFont typeface="Arial"/>
              <a:buChar char="•"/>
            </a:pPr>
            <a:endParaRPr lang="en-US" sz="1400" i="1"/>
          </a:p>
          <a:p>
            <a:pPr>
              <a:buFont typeface="Arial"/>
              <a:buChar char="•"/>
            </a:pPr>
            <a:endParaRPr lang="en-US" sz="1200" i="1"/>
          </a:p>
          <a:p>
            <a:pPr>
              <a:buFont typeface="Arial"/>
              <a:buChar char="•"/>
            </a:pPr>
            <a:endParaRPr lang="en-US" sz="1400" b="1"/>
          </a:p>
          <a:p>
            <a:pPr marL="590550" lvl="1" indent="0">
              <a:buNone/>
            </a:pPr>
            <a:endParaRPr lang="en-US" sz="1200" i="1"/>
          </a:p>
          <a:p>
            <a:pPr marL="590550" lvl="1" indent="0">
              <a:buNone/>
            </a:pPr>
            <a:endParaRPr lang="en-US" sz="1200" i="1"/>
          </a:p>
          <a:p>
            <a:pPr marL="590550" lvl="1" indent="0">
              <a:buNone/>
            </a:pPr>
            <a:endParaRPr lang="en-US" sz="1200" i="1"/>
          </a:p>
          <a:p>
            <a:pPr lvl="1"/>
            <a:endParaRPr lang="en-US"/>
          </a:p>
          <a:p>
            <a:pPr lvl="1">
              <a:lnSpc>
                <a:spcPct val="150000"/>
              </a:lnSpc>
            </a:pPr>
            <a:endParaRPr lang="en-US" sz="1400"/>
          </a:p>
          <a:p>
            <a:pPr lvl="1">
              <a:lnSpc>
                <a:spcPct val="200000"/>
              </a:lnSpc>
              <a:buFont typeface="Courier New"/>
              <a:buChar char="o"/>
            </a:pPr>
            <a:endParaRPr lang="en-US" sz="1400"/>
          </a:p>
          <a:p>
            <a:pPr>
              <a:buFont typeface="Inter Tight"/>
              <a:buChar char="○"/>
            </a:pPr>
            <a:endParaRPr lang="en-US" sz="1400"/>
          </a:p>
          <a:p>
            <a:pPr lvl="1">
              <a:buFont typeface="Courier New"/>
              <a:buChar char="o"/>
            </a:pPr>
            <a:endParaRPr lang="en-US" sz="1400">
              <a:highlight>
                <a:srgbClr val="FFFF00"/>
              </a:highlight>
            </a:endParaRPr>
          </a:p>
          <a:p>
            <a:pPr marL="933450" lvl="1" indent="-342900">
              <a:buFont typeface="Courier New"/>
              <a:buChar char="o"/>
            </a:pPr>
            <a:endParaRPr lang="en-US" sz="1400"/>
          </a:p>
          <a:p>
            <a:pPr marL="933450" lvl="1">
              <a:lnSpc>
                <a:spcPct val="200000"/>
              </a:lnSpc>
              <a:buFont typeface="Courier New"/>
              <a:buChar char="o"/>
            </a:pPr>
            <a:endParaRPr lang="en-US"/>
          </a:p>
          <a:p>
            <a:pPr marL="133350" indent="0">
              <a:buNone/>
            </a:pPr>
            <a:endParaRPr lang="en-US"/>
          </a:p>
          <a:p>
            <a:pPr marL="476250" indent="-342900">
              <a:buFont typeface="Arial"/>
              <a:buChar char="•"/>
            </a:pPr>
            <a:endParaRPr lang="en-US"/>
          </a:p>
        </p:txBody>
      </p:sp>
    </p:spTree>
    <p:extLst>
      <p:ext uri="{BB962C8B-B14F-4D97-AF65-F5344CB8AC3E}">
        <p14:creationId xmlns:p14="http://schemas.microsoft.com/office/powerpoint/2010/main" val="1519087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B346C4BD-0944-7C2C-68EA-68A71F471086}"/>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A1352052-0AE6-D33A-43EF-23C9AB40CDC9}"/>
              </a:ext>
            </a:extLst>
          </p:cNvPr>
          <p:cNvSpPr txBox="1">
            <a:spLocks noGrp="1"/>
          </p:cNvSpPr>
          <p:nvPr>
            <p:ph type="title"/>
          </p:nvPr>
        </p:nvSpPr>
        <p:spPr>
          <a:xfrm>
            <a:off x="493460" y="376785"/>
            <a:ext cx="8315584" cy="576610"/>
          </a:xfrm>
          <a:prstGeom prst="rect">
            <a:avLst/>
          </a:prstGeom>
        </p:spPr>
        <p:txBody>
          <a:bodyPr spcFirstLastPara="1" wrap="square" lIns="0" tIns="0" rIns="0" bIns="0" anchor="t" anchorCtr="0">
            <a:noAutofit/>
          </a:bodyPr>
          <a:lstStyle/>
          <a:p>
            <a:r>
              <a:rPr lang="en" sz="3200" dirty="0"/>
              <a:t>Tokenization in LLMs</a:t>
            </a:r>
          </a:p>
        </p:txBody>
      </p:sp>
      <p:pic>
        <p:nvPicPr>
          <p:cNvPr id="170" name="Google Shape;170;p43">
            <a:extLst>
              <a:ext uri="{FF2B5EF4-FFF2-40B4-BE49-F238E27FC236}">
                <a16:creationId xmlns:a16="http://schemas.microsoft.com/office/drawing/2014/main" id="{FD91FC17-F528-F9E9-40C3-62D7B76BF584}"/>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C970DEEE-44A0-B7EF-1E4A-3D9523FFDC33}"/>
              </a:ext>
            </a:extLst>
          </p:cNvPr>
          <p:cNvSpPr>
            <a:spLocks noGrp="1"/>
          </p:cNvSpPr>
          <p:nvPr>
            <p:ph type="body" idx="2"/>
          </p:nvPr>
        </p:nvSpPr>
        <p:spPr>
          <a:xfrm>
            <a:off x="492531" y="949027"/>
            <a:ext cx="8318225" cy="3572527"/>
          </a:xfrm>
        </p:spPr>
        <p:txBody>
          <a:bodyPr/>
          <a:lstStyle/>
          <a:p>
            <a:pPr>
              <a:lnSpc>
                <a:spcPct val="200000"/>
              </a:lnSpc>
              <a:buFont typeface="Arial"/>
              <a:buChar char="•"/>
            </a:pPr>
            <a:r>
              <a:rPr lang="en-US" sz="1400" dirty="0"/>
              <a:t>Tokenization means different things depending on context! (Classic NLP vs generative models)</a:t>
            </a:r>
          </a:p>
          <a:p>
            <a:pPr>
              <a:lnSpc>
                <a:spcPct val="200000"/>
              </a:lnSpc>
              <a:buFont typeface="Arial"/>
              <a:buChar char="•"/>
            </a:pPr>
            <a:r>
              <a:rPr lang="en-US" sz="1400" dirty="0"/>
              <a:t>Tokenization in the transformer/LLM sense  is more about </a:t>
            </a:r>
            <a:r>
              <a:rPr lang="en-US" sz="1400" b="1" dirty="0"/>
              <a:t>encoding text efficiently</a:t>
            </a:r>
            <a:r>
              <a:rPr lang="en-US" sz="1400" dirty="0"/>
              <a:t> for language models, </a:t>
            </a:r>
            <a:r>
              <a:rPr lang="en-US" sz="1400" b="1" dirty="0"/>
              <a:t>not just splitting by words</a:t>
            </a:r>
          </a:p>
          <a:p>
            <a:pPr>
              <a:lnSpc>
                <a:spcPct val="200000"/>
              </a:lnSpc>
              <a:buFont typeface="Arial"/>
              <a:buChar char="•"/>
            </a:pPr>
            <a:r>
              <a:rPr lang="en-US" sz="1400" dirty="0"/>
              <a:t>Commonly used tokenization models that do this - </a:t>
            </a:r>
            <a:r>
              <a:rPr lang="en-US" sz="1400" dirty="0" err="1"/>
              <a:t>TikToken</a:t>
            </a:r>
            <a:endParaRPr lang="en-US" sz="1400" dirty="0"/>
          </a:p>
          <a:p>
            <a:pPr>
              <a:lnSpc>
                <a:spcPct val="200000"/>
              </a:lnSpc>
              <a:buFont typeface="Arial"/>
              <a:buChar char="•"/>
            </a:pPr>
            <a:r>
              <a:rPr lang="en-US" sz="1400" dirty="0"/>
              <a:t>Brief </a:t>
            </a:r>
            <a:r>
              <a:rPr lang="en-US" sz="1400" dirty="0">
                <a:hlinkClick r:id="rId4"/>
              </a:rPr>
              <a:t>video</a:t>
            </a:r>
            <a:r>
              <a:rPr lang="en-US" sz="1400" dirty="0"/>
              <a:t> explaining this!</a:t>
            </a:r>
          </a:p>
          <a:p>
            <a:pPr>
              <a:lnSpc>
                <a:spcPct val="200000"/>
              </a:lnSpc>
              <a:buFont typeface="Arial"/>
              <a:buChar char="•"/>
            </a:pPr>
            <a:r>
              <a:rPr lang="en-US" sz="1400" dirty="0"/>
              <a:t>Detailed (2h+) </a:t>
            </a:r>
            <a:r>
              <a:rPr lang="en-US" sz="1400" dirty="0">
                <a:hlinkClick r:id="rId5"/>
              </a:rPr>
              <a:t>video</a:t>
            </a:r>
            <a:r>
              <a:rPr lang="en-US" sz="1400" dirty="0"/>
              <a:t> by Andrej </a:t>
            </a:r>
            <a:r>
              <a:rPr lang="en-US" sz="1400" dirty="0" err="1"/>
              <a:t>Karpathy</a:t>
            </a:r>
            <a:endParaRPr lang="en-US" sz="1400" dirty="0"/>
          </a:p>
          <a:p>
            <a:pPr>
              <a:buFont typeface="Arial"/>
              <a:buChar char="•"/>
            </a:pPr>
            <a:endParaRPr lang="en-US" sz="1400" b="1"/>
          </a:p>
          <a:p>
            <a:pPr marL="590550" lvl="1" indent="0">
              <a:buNone/>
            </a:pPr>
            <a:endParaRPr lang="en-US" sz="1200" i="1"/>
          </a:p>
          <a:p>
            <a:pPr marL="590550" lvl="1" indent="0">
              <a:buNone/>
            </a:pPr>
            <a:endParaRPr lang="en-US" sz="1200" i="1"/>
          </a:p>
          <a:p>
            <a:pPr marL="590550" lvl="1" indent="0">
              <a:buNone/>
            </a:pPr>
            <a:endParaRPr lang="en-US" sz="1200" i="1"/>
          </a:p>
          <a:p>
            <a:pPr lvl="1"/>
            <a:endParaRPr lang="en-US"/>
          </a:p>
          <a:p>
            <a:pPr lvl="1">
              <a:lnSpc>
                <a:spcPct val="150000"/>
              </a:lnSpc>
            </a:pPr>
            <a:endParaRPr lang="en-US" sz="1400"/>
          </a:p>
          <a:p>
            <a:pPr lvl="1">
              <a:lnSpc>
                <a:spcPct val="200000"/>
              </a:lnSpc>
              <a:buFont typeface="Courier New"/>
              <a:buChar char="o"/>
            </a:pPr>
            <a:endParaRPr lang="en-US" sz="1400"/>
          </a:p>
          <a:p>
            <a:pPr>
              <a:buFont typeface="Inter Tight"/>
              <a:buChar char="○"/>
            </a:pPr>
            <a:endParaRPr lang="en-US" sz="1400"/>
          </a:p>
          <a:p>
            <a:pPr lvl="1">
              <a:buFont typeface="Courier New"/>
              <a:buChar char="o"/>
            </a:pPr>
            <a:endParaRPr lang="en-US" sz="1400">
              <a:highlight>
                <a:srgbClr val="FFFF00"/>
              </a:highlight>
            </a:endParaRPr>
          </a:p>
          <a:p>
            <a:pPr marL="933450" lvl="1" indent="-342900">
              <a:buFont typeface="Courier New"/>
              <a:buChar char="o"/>
            </a:pPr>
            <a:endParaRPr lang="en-US" sz="1400"/>
          </a:p>
          <a:p>
            <a:pPr marL="933450" lvl="1">
              <a:lnSpc>
                <a:spcPct val="200000"/>
              </a:lnSpc>
              <a:buFont typeface="Courier New"/>
              <a:buChar char="o"/>
            </a:pPr>
            <a:endParaRPr lang="en-US"/>
          </a:p>
          <a:p>
            <a:pPr marL="133350" indent="0">
              <a:buNone/>
            </a:pPr>
            <a:endParaRPr lang="en-US"/>
          </a:p>
          <a:p>
            <a:pPr marL="476250" indent="-342900">
              <a:buFont typeface="Arial"/>
              <a:buChar char="•"/>
            </a:pPr>
            <a:endParaRPr lang="en-US"/>
          </a:p>
        </p:txBody>
      </p:sp>
    </p:spTree>
    <p:extLst>
      <p:ext uri="{BB962C8B-B14F-4D97-AF65-F5344CB8AC3E}">
        <p14:creationId xmlns:p14="http://schemas.microsoft.com/office/powerpoint/2010/main" val="21185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5BB4ACEA-94EC-FA02-3436-FD1892AC1608}"/>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BC4CE3E6-5809-E077-1E91-27192037E76D}"/>
              </a:ext>
            </a:extLst>
          </p:cNvPr>
          <p:cNvSpPr txBox="1">
            <a:spLocks noGrp="1"/>
          </p:cNvSpPr>
          <p:nvPr>
            <p:ph type="title"/>
          </p:nvPr>
        </p:nvSpPr>
        <p:spPr>
          <a:xfrm>
            <a:off x="1719233" y="1515495"/>
            <a:ext cx="5491334" cy="1053600"/>
          </a:xfrm>
          <a:prstGeom prst="rect">
            <a:avLst/>
          </a:prstGeom>
        </p:spPr>
        <p:txBody>
          <a:bodyPr spcFirstLastPara="1" wrap="square" lIns="0" tIns="0" rIns="0" bIns="0" anchor="t" anchorCtr="0">
            <a:noAutofit/>
          </a:bodyPr>
          <a:lstStyle/>
          <a:p>
            <a:r>
              <a:rPr lang="en" sz="5400">
                <a:solidFill>
                  <a:srgbClr val="FF0000"/>
                </a:solidFill>
              </a:rPr>
              <a:t>Are we recording?</a:t>
            </a:r>
          </a:p>
        </p:txBody>
      </p:sp>
      <p:pic>
        <p:nvPicPr>
          <p:cNvPr id="170" name="Google Shape;170;p43">
            <a:extLst>
              <a:ext uri="{FF2B5EF4-FFF2-40B4-BE49-F238E27FC236}">
                <a16:creationId xmlns:a16="http://schemas.microsoft.com/office/drawing/2014/main" id="{C6BEAE75-AF4D-F662-1DF5-82A529EF38B8}"/>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Tree>
    <p:extLst>
      <p:ext uri="{BB962C8B-B14F-4D97-AF65-F5344CB8AC3E}">
        <p14:creationId xmlns:p14="http://schemas.microsoft.com/office/powerpoint/2010/main" val="37931701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66">
          <a:extLst>
            <a:ext uri="{FF2B5EF4-FFF2-40B4-BE49-F238E27FC236}">
              <a16:creationId xmlns:a16="http://schemas.microsoft.com/office/drawing/2014/main" id="{BD6EB718-4157-DE12-C8A0-BD7E3847D72B}"/>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B46E0B51-A793-EAC7-36CC-8A2875BD9BF0}"/>
              </a:ext>
            </a:extLst>
          </p:cNvPr>
          <p:cNvSpPr txBox="1">
            <a:spLocks noGrp="1"/>
          </p:cNvSpPr>
          <p:nvPr>
            <p:ph type="title"/>
          </p:nvPr>
        </p:nvSpPr>
        <p:spPr>
          <a:xfrm>
            <a:off x="742575" y="442475"/>
            <a:ext cx="7085927" cy="615266"/>
          </a:xfrm>
          <a:prstGeom prst="rect">
            <a:avLst/>
          </a:prstGeom>
        </p:spPr>
        <p:txBody>
          <a:bodyPr spcFirstLastPara="1" wrap="square" lIns="0" tIns="0" rIns="0" bIns="0" anchor="t" anchorCtr="0">
            <a:noAutofit/>
          </a:bodyPr>
          <a:lstStyle/>
          <a:p>
            <a:r>
              <a:rPr lang="en" sz="3200"/>
              <a:t>Brief note on Google </a:t>
            </a:r>
            <a:r>
              <a:rPr lang="en" sz="3200" err="1"/>
              <a:t>colab</a:t>
            </a:r>
          </a:p>
        </p:txBody>
      </p:sp>
      <p:pic>
        <p:nvPicPr>
          <p:cNvPr id="170" name="Google Shape;170;p43">
            <a:extLst>
              <a:ext uri="{FF2B5EF4-FFF2-40B4-BE49-F238E27FC236}">
                <a16:creationId xmlns:a16="http://schemas.microsoft.com/office/drawing/2014/main" id="{A02DC624-30C1-DD16-FECC-3CED8D4C73B3}"/>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3" name="Text Placeholder 2">
            <a:extLst>
              <a:ext uri="{FF2B5EF4-FFF2-40B4-BE49-F238E27FC236}">
                <a16:creationId xmlns:a16="http://schemas.microsoft.com/office/drawing/2014/main" id="{7BBD712B-CE60-F7BC-9CE5-E25FA27716B9}"/>
              </a:ext>
            </a:extLst>
          </p:cNvPr>
          <p:cNvSpPr>
            <a:spLocks noGrp="1"/>
          </p:cNvSpPr>
          <p:nvPr>
            <p:ph type="body" idx="2"/>
          </p:nvPr>
        </p:nvSpPr>
        <p:spPr>
          <a:xfrm>
            <a:off x="478650" y="1056092"/>
            <a:ext cx="8054671" cy="3497570"/>
          </a:xfrm>
        </p:spPr>
        <p:txBody>
          <a:bodyPr/>
          <a:lstStyle/>
          <a:p>
            <a:pPr>
              <a:lnSpc>
                <a:spcPct val="200000"/>
              </a:lnSpc>
              <a:buFont typeface="Arial"/>
              <a:buChar char="•"/>
            </a:pPr>
            <a:r>
              <a:rPr lang="en-US" sz="1200" dirty="0"/>
              <a:t>Look up </a:t>
            </a:r>
            <a:r>
              <a:rPr lang="en-US" sz="1200" dirty="0" err="1"/>
              <a:t>colab</a:t>
            </a:r>
            <a:r>
              <a:rPr lang="en-US" sz="1200" dirty="0"/>
              <a:t> and login through your google account. </a:t>
            </a:r>
          </a:p>
          <a:p>
            <a:pPr>
              <a:lnSpc>
                <a:spcPct val="200000"/>
              </a:lnSpc>
              <a:buFont typeface="Arial"/>
              <a:buChar char="•"/>
            </a:pPr>
            <a:r>
              <a:rPr lang="en-US" sz="1200" dirty="0"/>
              <a:t>Useful cause it lets you use google compute and other resources on the cloud to train models on large datasets which can be pretty resource intensive, something normal computers can't do.</a:t>
            </a:r>
          </a:p>
          <a:p>
            <a:pPr>
              <a:lnSpc>
                <a:spcPct val="200000"/>
              </a:lnSpc>
              <a:buFont typeface="Arial"/>
              <a:buChar char="•"/>
            </a:pPr>
            <a:r>
              <a:rPr lang="en-US" sz="1200" dirty="0"/>
              <a:t>Let's you sequentially run snippets of code so it's easier and faster to debug</a:t>
            </a:r>
          </a:p>
          <a:p>
            <a:pPr>
              <a:lnSpc>
                <a:spcPct val="200000"/>
              </a:lnSpc>
              <a:buFont typeface="Arial"/>
              <a:buChar char="•"/>
            </a:pPr>
            <a:r>
              <a:rPr lang="en-US" sz="1200" dirty="0"/>
              <a:t>If you have already done one section that's time consuming and know that there are no bugs in it, you avoid re-running that by just running the next snippet that actually has the bug.</a:t>
            </a:r>
          </a:p>
        </p:txBody>
      </p:sp>
    </p:spTree>
    <p:extLst>
      <p:ext uri="{BB962C8B-B14F-4D97-AF65-F5344CB8AC3E}">
        <p14:creationId xmlns:p14="http://schemas.microsoft.com/office/powerpoint/2010/main" val="23650799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C97D1047-1839-C5D6-16E3-3479E5E319AF}"/>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E598CA31-CF0B-5AD5-37CE-618D60B34B77}"/>
              </a:ext>
            </a:extLst>
          </p:cNvPr>
          <p:cNvSpPr txBox="1">
            <a:spLocks noGrp="1"/>
          </p:cNvSpPr>
          <p:nvPr>
            <p:ph type="title"/>
          </p:nvPr>
        </p:nvSpPr>
        <p:spPr>
          <a:xfrm>
            <a:off x="742575" y="442475"/>
            <a:ext cx="7085927" cy="615266"/>
          </a:xfrm>
          <a:prstGeom prst="rect">
            <a:avLst/>
          </a:prstGeom>
        </p:spPr>
        <p:txBody>
          <a:bodyPr spcFirstLastPara="1" wrap="square" lIns="0" tIns="0" rIns="0" bIns="0" anchor="t" anchorCtr="0">
            <a:noAutofit/>
          </a:bodyPr>
          <a:lstStyle/>
          <a:p>
            <a:r>
              <a:rPr lang="en" sz="3200"/>
              <a:t>Assignment</a:t>
            </a:r>
          </a:p>
        </p:txBody>
      </p:sp>
      <p:pic>
        <p:nvPicPr>
          <p:cNvPr id="170" name="Google Shape;170;p43">
            <a:extLst>
              <a:ext uri="{FF2B5EF4-FFF2-40B4-BE49-F238E27FC236}">
                <a16:creationId xmlns:a16="http://schemas.microsoft.com/office/drawing/2014/main" id="{8CAD5744-4837-2654-2E10-2C01731CCB88}"/>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3" name="Text Placeholder 2">
            <a:extLst>
              <a:ext uri="{FF2B5EF4-FFF2-40B4-BE49-F238E27FC236}">
                <a16:creationId xmlns:a16="http://schemas.microsoft.com/office/drawing/2014/main" id="{03312515-37C9-DB19-5C70-B3D098E3F97D}"/>
              </a:ext>
            </a:extLst>
          </p:cNvPr>
          <p:cNvSpPr>
            <a:spLocks noGrp="1"/>
          </p:cNvSpPr>
          <p:nvPr>
            <p:ph type="body" idx="2"/>
          </p:nvPr>
        </p:nvSpPr>
        <p:spPr>
          <a:xfrm>
            <a:off x="478650" y="1056092"/>
            <a:ext cx="8054671" cy="3497570"/>
          </a:xfrm>
        </p:spPr>
        <p:txBody>
          <a:bodyPr/>
          <a:lstStyle/>
          <a:p>
            <a:pPr>
              <a:lnSpc>
                <a:spcPct val="200000"/>
              </a:lnSpc>
              <a:buFont typeface="Arial"/>
              <a:buChar char="•"/>
            </a:pPr>
            <a:r>
              <a:rPr lang="en-US" sz="1200" dirty="0"/>
              <a:t>Main assignment</a:t>
            </a:r>
            <a:endParaRPr lang="en-US" dirty="0"/>
          </a:p>
          <a:p>
            <a:pPr lvl="1">
              <a:lnSpc>
                <a:spcPct val="200000"/>
              </a:lnSpc>
              <a:buFont typeface="Courier New"/>
              <a:buChar char="o"/>
            </a:pPr>
            <a:r>
              <a:rPr lang="en-US" sz="1200" dirty="0"/>
              <a:t>Search for unclean textual datasets, contain URLs, html tags,</a:t>
            </a:r>
            <a:r>
              <a:rPr lang="en-US" sz="1200"/>
              <a:t> random </a:t>
            </a:r>
            <a:r>
              <a:rPr lang="en-US" sz="1200" err="1"/>
              <a:t>puncutations</a:t>
            </a:r>
            <a:r>
              <a:rPr lang="en-US" sz="1200"/>
              <a:t>,  </a:t>
            </a:r>
            <a:endParaRPr lang="en-US"/>
          </a:p>
          <a:p>
            <a:pPr lvl="1">
              <a:lnSpc>
                <a:spcPct val="200000"/>
              </a:lnSpc>
              <a:buFont typeface="Courier New"/>
              <a:buChar char="o"/>
            </a:pPr>
            <a:r>
              <a:rPr lang="en-US" sz="1200" dirty="0"/>
              <a:t>Figure out how to access that dataset online and how to download it</a:t>
            </a:r>
            <a:endParaRPr lang="en-US" dirty="0"/>
          </a:p>
          <a:p>
            <a:pPr lvl="1">
              <a:lnSpc>
                <a:spcPct val="200000"/>
              </a:lnSpc>
              <a:buFont typeface="Courier New"/>
              <a:buChar char="o"/>
            </a:pPr>
            <a:r>
              <a:rPr lang="en-US" sz="1200" dirty="0"/>
              <a:t>Examine the data carefully, see how large it is</a:t>
            </a:r>
            <a:endParaRPr lang="en-US"/>
          </a:p>
          <a:p>
            <a:pPr lvl="1">
              <a:lnSpc>
                <a:spcPct val="200000"/>
              </a:lnSpc>
              <a:buFont typeface="Courier New"/>
              <a:buChar char="o"/>
            </a:pPr>
            <a:r>
              <a:rPr lang="en-US" sz="1200" dirty="0"/>
              <a:t>Print some sample lines and see the language used, and the patterns in it</a:t>
            </a:r>
          </a:p>
          <a:p>
            <a:pPr lvl="1">
              <a:lnSpc>
                <a:spcPct val="200000"/>
              </a:lnSpc>
              <a:buFont typeface="Courier New"/>
              <a:buChar char="o"/>
            </a:pPr>
            <a:r>
              <a:rPr lang="en-US" sz="1200" dirty="0"/>
              <a:t>What issues are you noticing with the data?</a:t>
            </a:r>
          </a:p>
          <a:p>
            <a:pPr lvl="1">
              <a:lnSpc>
                <a:spcPct val="200000"/>
              </a:lnSpc>
              <a:buFont typeface="Courier New"/>
              <a:buChar char="o"/>
            </a:pPr>
            <a:r>
              <a:rPr lang="en-US" sz="1200" dirty="0"/>
              <a:t>What techniques do you think you can apply to clean the data? </a:t>
            </a:r>
          </a:p>
          <a:p>
            <a:pPr>
              <a:lnSpc>
                <a:spcPct val="200000"/>
              </a:lnSpc>
              <a:buFont typeface="Arial"/>
              <a:buChar char="•"/>
            </a:pPr>
            <a:r>
              <a:rPr lang="en-US" sz="1200" dirty="0"/>
              <a:t>Extra: Read about tokenization in generative models </a:t>
            </a:r>
            <a:br>
              <a:rPr lang="en-US" sz="1200" dirty="0"/>
            </a:br>
            <a:endParaRPr lang="en-US" sz="1200" dirty="0"/>
          </a:p>
          <a:p>
            <a:pPr>
              <a:lnSpc>
                <a:spcPct val="200000"/>
              </a:lnSpc>
              <a:buFont typeface="Arial"/>
              <a:buChar char="•"/>
            </a:pPr>
            <a:endParaRPr lang="en-US" sz="1200"/>
          </a:p>
          <a:p>
            <a:pPr>
              <a:lnSpc>
                <a:spcPct val="200000"/>
              </a:lnSpc>
              <a:buFont typeface="Arial"/>
              <a:buChar char="•"/>
            </a:pPr>
            <a:endParaRPr lang="en-US" sz="1400"/>
          </a:p>
        </p:txBody>
      </p:sp>
    </p:spTree>
    <p:extLst>
      <p:ext uri="{BB962C8B-B14F-4D97-AF65-F5344CB8AC3E}">
        <p14:creationId xmlns:p14="http://schemas.microsoft.com/office/powerpoint/2010/main" val="30505584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3D1C269B-3B41-A5FB-107A-0F76EAC5FF39}"/>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A83D44D8-317E-2AD0-D6EC-92446059B7EF}"/>
              </a:ext>
            </a:extLst>
          </p:cNvPr>
          <p:cNvSpPr txBox="1">
            <a:spLocks noGrp="1"/>
          </p:cNvSpPr>
          <p:nvPr>
            <p:ph type="title"/>
          </p:nvPr>
        </p:nvSpPr>
        <p:spPr>
          <a:xfrm>
            <a:off x="742575" y="442475"/>
            <a:ext cx="7085927" cy="615266"/>
          </a:xfrm>
          <a:prstGeom prst="rect">
            <a:avLst/>
          </a:prstGeom>
        </p:spPr>
        <p:txBody>
          <a:bodyPr spcFirstLastPara="1" wrap="square" lIns="0" tIns="0" rIns="0" bIns="0" anchor="t" anchorCtr="0">
            <a:noAutofit/>
          </a:bodyPr>
          <a:lstStyle/>
          <a:p>
            <a:r>
              <a:rPr lang="en" sz="3200" dirty="0"/>
              <a:t>Assignment Hints</a:t>
            </a:r>
          </a:p>
        </p:txBody>
      </p:sp>
      <p:pic>
        <p:nvPicPr>
          <p:cNvPr id="170" name="Google Shape;170;p43">
            <a:extLst>
              <a:ext uri="{FF2B5EF4-FFF2-40B4-BE49-F238E27FC236}">
                <a16:creationId xmlns:a16="http://schemas.microsoft.com/office/drawing/2014/main" id="{DDE297A2-1F3F-BB72-8B44-FBA8E192350A}"/>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3" name="Text Placeholder 2">
            <a:extLst>
              <a:ext uri="{FF2B5EF4-FFF2-40B4-BE49-F238E27FC236}">
                <a16:creationId xmlns:a16="http://schemas.microsoft.com/office/drawing/2014/main" id="{93EDD949-52BF-0A94-3AEF-A99FC5CDF94A}"/>
              </a:ext>
            </a:extLst>
          </p:cNvPr>
          <p:cNvSpPr>
            <a:spLocks noGrp="1"/>
          </p:cNvSpPr>
          <p:nvPr>
            <p:ph type="body" idx="2"/>
          </p:nvPr>
        </p:nvSpPr>
        <p:spPr>
          <a:xfrm>
            <a:off x="478650" y="1056092"/>
            <a:ext cx="8054671" cy="3497570"/>
          </a:xfrm>
        </p:spPr>
        <p:txBody>
          <a:bodyPr/>
          <a:lstStyle/>
          <a:p>
            <a:pPr>
              <a:lnSpc>
                <a:spcPct val="150000"/>
              </a:lnSpc>
              <a:buFont typeface="Arial"/>
              <a:buChar char="•"/>
            </a:pPr>
            <a:r>
              <a:rPr lang="en-US" sz="1200" dirty="0"/>
              <a:t>Understand the dataset</a:t>
            </a:r>
            <a:endParaRPr lang="en-US"/>
          </a:p>
          <a:p>
            <a:pPr lvl="1">
              <a:lnSpc>
                <a:spcPct val="150000"/>
              </a:lnSpc>
              <a:buFont typeface="Courier New"/>
              <a:buChar char="o"/>
            </a:pPr>
            <a:r>
              <a:rPr lang="en-US" sz="1200" dirty="0"/>
              <a:t>See how many lines are in it</a:t>
            </a:r>
          </a:p>
          <a:p>
            <a:pPr lvl="1">
              <a:lnSpc>
                <a:spcPct val="150000"/>
              </a:lnSpc>
              <a:buFont typeface="Courier New"/>
              <a:buChar char="o"/>
            </a:pPr>
            <a:r>
              <a:rPr lang="en-US" sz="1200" dirty="0"/>
              <a:t>What are the common issues you see in it?</a:t>
            </a:r>
          </a:p>
          <a:p>
            <a:pPr lvl="1">
              <a:lnSpc>
                <a:spcPct val="150000"/>
              </a:lnSpc>
              <a:buFont typeface="Courier New"/>
              <a:buChar char="o"/>
            </a:pPr>
            <a:r>
              <a:rPr lang="en-US" sz="1200" dirty="0"/>
              <a:t>Print some random 10 lines into a new sample file to work on it before working on the entire file</a:t>
            </a:r>
          </a:p>
          <a:p>
            <a:pPr>
              <a:lnSpc>
                <a:spcPct val="150000"/>
              </a:lnSpc>
              <a:buFont typeface="Arial"/>
              <a:buChar char="•"/>
            </a:pPr>
            <a:r>
              <a:rPr lang="en-US" sz="1200" dirty="0"/>
              <a:t>On you smaller sample file</a:t>
            </a:r>
          </a:p>
          <a:p>
            <a:pPr lvl="1">
              <a:lnSpc>
                <a:spcPct val="150000"/>
              </a:lnSpc>
              <a:buFont typeface="Courier New"/>
              <a:buChar char="o"/>
            </a:pPr>
            <a:r>
              <a:rPr lang="en-US" sz="1200" dirty="0"/>
              <a:t>Remove html tags if any, hint : use regular expressions </a:t>
            </a:r>
            <a:r>
              <a:rPr lang="en-US" sz="1200" err="1"/>
              <a:t>a.k.a</a:t>
            </a:r>
            <a:r>
              <a:rPr lang="en-US" sz="1200" dirty="0"/>
              <a:t> </a:t>
            </a:r>
            <a:r>
              <a:rPr lang="en-US" sz="1200" err="1"/>
              <a:t>RegEx</a:t>
            </a:r>
            <a:r>
              <a:rPr lang="en-US" sz="1200" dirty="0"/>
              <a:t> to do so (python has a package for it called "re")</a:t>
            </a:r>
          </a:p>
          <a:p>
            <a:pPr lvl="1">
              <a:lnSpc>
                <a:spcPct val="150000"/>
              </a:lnSpc>
              <a:buFont typeface="Courier New"/>
              <a:buChar char="o"/>
            </a:pPr>
            <a:r>
              <a:rPr lang="en-US" sz="1200" dirty="0"/>
              <a:t>Remove redundant extra spaces in the line between words </a:t>
            </a:r>
          </a:p>
          <a:p>
            <a:pPr lvl="1">
              <a:lnSpc>
                <a:spcPct val="150000"/>
              </a:lnSpc>
              <a:buFont typeface="Courier New"/>
              <a:buChar char="o"/>
            </a:pPr>
            <a:r>
              <a:rPr lang="en-US" sz="1200" dirty="0"/>
              <a:t>Remove random characters or symbols that you see in the file (again through simple find and replace functions in python)</a:t>
            </a:r>
          </a:p>
          <a:p>
            <a:pPr lvl="1">
              <a:lnSpc>
                <a:spcPct val="150000"/>
              </a:lnSpc>
              <a:buFont typeface="Courier New"/>
              <a:buChar char="o"/>
            </a:pPr>
            <a:r>
              <a:rPr lang="en-US" sz="1200" dirty="0"/>
              <a:t>If there are emojis in your dataset look up how to remove emojis from text, there are usually libraries to help you do that. Eg- clean-text (Note that any package you use will need to be added to your project using "</a:t>
            </a:r>
            <a:r>
              <a:rPr lang="en-US" sz="1200" err="1"/>
              <a:t>uv</a:t>
            </a:r>
            <a:r>
              <a:rPr lang="en-US" sz="1200" dirty="0"/>
              <a:t> add &lt;</a:t>
            </a:r>
            <a:r>
              <a:rPr lang="en-US" sz="1200" err="1"/>
              <a:t>package_name</a:t>
            </a:r>
            <a:r>
              <a:rPr lang="en-US" sz="1200" dirty="0"/>
              <a:t>&gt;)</a:t>
            </a:r>
          </a:p>
          <a:p>
            <a:pPr marL="133350" indent="0">
              <a:lnSpc>
                <a:spcPct val="150000"/>
              </a:lnSpc>
              <a:buNone/>
            </a:pPr>
            <a:endParaRPr lang="en-US" sz="1200" dirty="0"/>
          </a:p>
          <a:p>
            <a:pPr marL="133350" indent="0">
              <a:lnSpc>
                <a:spcPct val="200000"/>
              </a:lnSpc>
              <a:buNone/>
            </a:pPr>
            <a:br>
              <a:rPr lang="en-US" sz="1200" dirty="0"/>
            </a:br>
            <a:endParaRPr lang="en-US" sz="1200"/>
          </a:p>
          <a:p>
            <a:pPr>
              <a:lnSpc>
                <a:spcPct val="200000"/>
              </a:lnSpc>
              <a:buFont typeface="Arial"/>
              <a:buChar char="•"/>
            </a:pPr>
            <a:endParaRPr lang="en-US" sz="1200"/>
          </a:p>
          <a:p>
            <a:pPr>
              <a:lnSpc>
                <a:spcPct val="200000"/>
              </a:lnSpc>
              <a:buFont typeface="Arial"/>
              <a:buChar char="•"/>
            </a:pPr>
            <a:endParaRPr lang="en-US" sz="1400"/>
          </a:p>
        </p:txBody>
      </p:sp>
    </p:spTree>
    <p:extLst>
      <p:ext uri="{BB962C8B-B14F-4D97-AF65-F5344CB8AC3E}">
        <p14:creationId xmlns:p14="http://schemas.microsoft.com/office/powerpoint/2010/main" val="826546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7FDB8687-94D9-BDFD-3CFE-33A9D8439BF0}"/>
            </a:ext>
          </a:extLst>
        </p:cNvPr>
        <p:cNvGrpSpPr/>
        <p:nvPr/>
      </p:nvGrpSpPr>
      <p:grpSpPr>
        <a:xfrm>
          <a:off x="0" y="0"/>
          <a:ext cx="0" cy="0"/>
          <a:chOff x="0" y="0"/>
          <a:chExt cx="0" cy="0"/>
        </a:xfrm>
      </p:grpSpPr>
      <p:pic>
        <p:nvPicPr>
          <p:cNvPr id="176" name="Google Shape;176;p44">
            <a:extLst>
              <a:ext uri="{FF2B5EF4-FFF2-40B4-BE49-F238E27FC236}">
                <a16:creationId xmlns:a16="http://schemas.microsoft.com/office/drawing/2014/main" id="{01B49667-624F-D6E4-34CC-CF67A2913E90}"/>
              </a:ext>
            </a:extLst>
          </p:cNvPr>
          <p:cNvPicPr preferRelativeResize="0"/>
          <p:nvPr/>
        </p:nvPicPr>
        <p:blipFill>
          <a:blip r:embed="rId3">
            <a:alphaModFix/>
          </a:blip>
          <a:stretch>
            <a:fillRect/>
          </a:stretch>
        </p:blipFill>
        <p:spPr>
          <a:xfrm>
            <a:off x="2438300" y="4625050"/>
            <a:ext cx="1851650" cy="366850"/>
          </a:xfrm>
          <a:prstGeom prst="rect">
            <a:avLst/>
          </a:prstGeom>
          <a:noFill/>
          <a:ln>
            <a:noFill/>
          </a:ln>
        </p:spPr>
      </p:pic>
      <p:pic>
        <p:nvPicPr>
          <p:cNvPr id="2" name="Picture 1" descr="A picture containing doll, toy&#10;&#10;Description automatically generated">
            <a:extLst>
              <a:ext uri="{FF2B5EF4-FFF2-40B4-BE49-F238E27FC236}">
                <a16:creationId xmlns:a16="http://schemas.microsoft.com/office/drawing/2014/main" id="{556141B0-5A06-977D-BBC4-F01D6952517B}"/>
              </a:ext>
            </a:extLst>
          </p:cNvPr>
          <p:cNvPicPr>
            <a:picLocks noChangeAspect="1"/>
          </p:cNvPicPr>
          <p:nvPr/>
        </p:nvPicPr>
        <p:blipFill>
          <a:blip r:embed="rId4"/>
          <a:stretch>
            <a:fillRect/>
          </a:stretch>
        </p:blipFill>
        <p:spPr>
          <a:xfrm>
            <a:off x="0" y="0"/>
            <a:ext cx="9144000" cy="5143500"/>
          </a:xfrm>
          <a:prstGeom prst="rect">
            <a:avLst/>
          </a:prstGeom>
        </p:spPr>
      </p:pic>
      <p:sp>
        <p:nvSpPr>
          <p:cNvPr id="3" name="TextBox 2">
            <a:extLst>
              <a:ext uri="{FF2B5EF4-FFF2-40B4-BE49-F238E27FC236}">
                <a16:creationId xmlns:a16="http://schemas.microsoft.com/office/drawing/2014/main" id="{8C4EAE4E-389E-4CD3-C9CD-B520BBD495C4}"/>
              </a:ext>
            </a:extLst>
          </p:cNvPr>
          <p:cNvSpPr txBox="1"/>
          <p:nvPr/>
        </p:nvSpPr>
        <p:spPr>
          <a:xfrm>
            <a:off x="2806195" y="3028976"/>
            <a:ext cx="447122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6000">
                <a:solidFill>
                  <a:schemeClr val="bg1"/>
                </a:solidFill>
              </a:rPr>
              <a:t>Questions?</a:t>
            </a:r>
          </a:p>
        </p:txBody>
      </p:sp>
    </p:spTree>
    <p:extLst>
      <p:ext uri="{BB962C8B-B14F-4D97-AF65-F5344CB8AC3E}">
        <p14:creationId xmlns:p14="http://schemas.microsoft.com/office/powerpoint/2010/main" val="33872831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3801CE70-FACE-F9A2-C637-E44A11A405CF}"/>
            </a:ext>
          </a:extLst>
        </p:cNvPr>
        <p:cNvGrpSpPr/>
        <p:nvPr/>
      </p:nvGrpSpPr>
      <p:grpSpPr>
        <a:xfrm>
          <a:off x="0" y="0"/>
          <a:ext cx="0" cy="0"/>
          <a:chOff x="0" y="0"/>
          <a:chExt cx="0" cy="0"/>
        </a:xfrm>
      </p:grpSpPr>
      <p:pic>
        <p:nvPicPr>
          <p:cNvPr id="176" name="Google Shape;176;p44">
            <a:extLst>
              <a:ext uri="{FF2B5EF4-FFF2-40B4-BE49-F238E27FC236}">
                <a16:creationId xmlns:a16="http://schemas.microsoft.com/office/drawing/2014/main" id="{B6A0FB02-857A-58C6-08AD-B27CFF3FF366}"/>
              </a:ext>
            </a:extLst>
          </p:cNvPr>
          <p:cNvPicPr preferRelativeResize="0"/>
          <p:nvPr/>
        </p:nvPicPr>
        <p:blipFill>
          <a:blip r:embed="rId3">
            <a:alphaModFix/>
          </a:blip>
          <a:stretch>
            <a:fillRect/>
          </a:stretch>
        </p:blipFill>
        <p:spPr>
          <a:xfrm>
            <a:off x="2438300" y="4625050"/>
            <a:ext cx="1851650" cy="366850"/>
          </a:xfrm>
          <a:prstGeom prst="rect">
            <a:avLst/>
          </a:prstGeom>
          <a:noFill/>
          <a:ln>
            <a:noFill/>
          </a:ln>
        </p:spPr>
      </p:pic>
      <p:pic>
        <p:nvPicPr>
          <p:cNvPr id="6" name="Picture 5" descr="Different Ways to Say Thank-You — Emily Post">
            <a:extLst>
              <a:ext uri="{FF2B5EF4-FFF2-40B4-BE49-F238E27FC236}">
                <a16:creationId xmlns:a16="http://schemas.microsoft.com/office/drawing/2014/main" id="{2F484350-75B1-B1E5-636F-90DFEF615FF6}"/>
              </a:ext>
            </a:extLst>
          </p:cNvPr>
          <p:cNvPicPr>
            <a:picLocks noChangeAspect="1"/>
          </p:cNvPicPr>
          <p:nvPr/>
        </p:nvPicPr>
        <p:blipFill>
          <a:blip r:embed="rId4"/>
          <a:srcRect l="-555" t="-846" r="3552" b="12521"/>
          <a:stretch>
            <a:fillRect/>
          </a:stretch>
        </p:blipFill>
        <p:spPr>
          <a:xfrm>
            <a:off x="-280877" y="-257667"/>
            <a:ext cx="9442159" cy="5637650"/>
          </a:xfrm>
          <a:prstGeom prst="rect">
            <a:avLst/>
          </a:prstGeom>
        </p:spPr>
      </p:pic>
    </p:spTree>
    <p:extLst>
      <p:ext uri="{BB962C8B-B14F-4D97-AF65-F5344CB8AC3E}">
        <p14:creationId xmlns:p14="http://schemas.microsoft.com/office/powerpoint/2010/main" val="30175907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41"/>
          <p:cNvSpPr txBox="1">
            <a:spLocks noGrp="1"/>
          </p:cNvSpPr>
          <p:nvPr>
            <p:ph type="title"/>
          </p:nvPr>
        </p:nvSpPr>
        <p:spPr>
          <a:xfrm>
            <a:off x="395875" y="1341234"/>
            <a:ext cx="8508185" cy="2232900"/>
          </a:xfrm>
          <a:prstGeom prst="rect">
            <a:avLst/>
          </a:prstGeom>
        </p:spPr>
        <p:txBody>
          <a:bodyPr spcFirstLastPara="1" wrap="square" lIns="0" tIns="0" rIns="0" bIns="0" anchor="t" anchorCtr="0">
            <a:noAutofit/>
          </a:bodyPr>
          <a:lstStyle/>
          <a:p>
            <a:r>
              <a:rPr lang="en" b="0"/>
              <a:t>AI-Powered Text Generation Portal </a:t>
            </a:r>
            <a:endParaRPr lang="en-US"/>
          </a:p>
        </p:txBody>
      </p:sp>
      <p:sp>
        <p:nvSpPr>
          <p:cNvPr id="156" name="Google Shape;156;p41"/>
          <p:cNvSpPr txBox="1">
            <a:spLocks noGrp="1"/>
          </p:cNvSpPr>
          <p:nvPr>
            <p:ph type="title" idx="2"/>
          </p:nvPr>
        </p:nvSpPr>
        <p:spPr>
          <a:xfrm>
            <a:off x="395875" y="4457100"/>
            <a:ext cx="5820600" cy="297300"/>
          </a:xfrm>
          <a:prstGeom prst="rect">
            <a:avLst/>
          </a:prstGeom>
        </p:spPr>
        <p:txBody>
          <a:bodyPr spcFirstLastPara="1" wrap="square" lIns="0" tIns="0" rIns="0" bIns="0" anchor="ctr" anchorCtr="0">
            <a:noAutofit/>
          </a:bodyPr>
          <a:lstStyle/>
          <a:p>
            <a:r>
              <a:rPr lang="en"/>
              <a:t>October 7th, 2025</a:t>
            </a:r>
            <a:endParaRPr/>
          </a:p>
        </p:txBody>
      </p:sp>
      <p:sp>
        <p:nvSpPr>
          <p:cNvPr id="2" name="TextBox 1">
            <a:extLst>
              <a:ext uri="{FF2B5EF4-FFF2-40B4-BE49-F238E27FC236}">
                <a16:creationId xmlns:a16="http://schemas.microsoft.com/office/drawing/2014/main" id="{7ACBB4F9-1962-29BF-D6BF-351A61366E2D}"/>
              </a:ext>
            </a:extLst>
          </p:cNvPr>
          <p:cNvSpPr txBox="1"/>
          <p:nvPr/>
        </p:nvSpPr>
        <p:spPr>
          <a:xfrm>
            <a:off x="1078786" y="3660168"/>
            <a:ext cx="5214134" cy="4430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8" name="Google Shape;168;p43"/>
          <p:cNvSpPr txBox="1">
            <a:spLocks noGrp="1"/>
          </p:cNvSpPr>
          <p:nvPr>
            <p:ph type="title"/>
          </p:nvPr>
        </p:nvSpPr>
        <p:spPr>
          <a:xfrm>
            <a:off x="1778860" y="1572042"/>
            <a:ext cx="6332334" cy="1053600"/>
          </a:xfrm>
          <a:prstGeom prst="rect">
            <a:avLst/>
          </a:prstGeom>
        </p:spPr>
        <p:txBody>
          <a:bodyPr spcFirstLastPara="1" wrap="square" lIns="0" tIns="0" rIns="0" bIns="0" anchor="t" anchorCtr="0">
            <a:noAutofit/>
          </a:bodyPr>
          <a:lstStyle/>
          <a:p>
            <a:r>
              <a:rPr lang="en"/>
              <a:t>How was Assignment 1 ?</a:t>
            </a:r>
          </a:p>
        </p:txBody>
      </p:sp>
      <p:pic>
        <p:nvPicPr>
          <p:cNvPr id="170" name="Google Shape;170;p43"/>
          <p:cNvPicPr preferRelativeResize="0"/>
          <p:nvPr/>
        </p:nvPicPr>
        <p:blipFill>
          <a:blip r:embed="rId3">
            <a:alphaModFix/>
          </a:blip>
          <a:stretch>
            <a:fillRect/>
          </a:stretch>
        </p:blipFill>
        <p:spPr>
          <a:xfrm>
            <a:off x="2362100" y="4625050"/>
            <a:ext cx="1851650" cy="366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42"/>
          <p:cNvSpPr txBox="1"/>
          <p:nvPr/>
        </p:nvSpPr>
        <p:spPr>
          <a:xfrm>
            <a:off x="3037533" y="884145"/>
            <a:ext cx="5718628" cy="3354961"/>
          </a:xfrm>
          <a:prstGeom prst="rect">
            <a:avLst/>
          </a:prstGeom>
          <a:noFill/>
          <a:ln>
            <a:noFill/>
          </a:ln>
        </p:spPr>
        <p:txBody>
          <a:bodyPr spcFirstLastPara="1" wrap="square" lIns="91425" tIns="91425" rIns="91425" bIns="91425" anchor="ctr" anchorCtr="0">
            <a:noAutofit/>
          </a:bodyPr>
          <a:lstStyle/>
          <a:p>
            <a:pPr marL="274320" indent="-231775">
              <a:lnSpc>
                <a:spcPct val="114999"/>
              </a:lnSpc>
              <a:buClr>
                <a:srgbClr val="BE9BFF"/>
              </a:buClr>
              <a:buSzPts val="1500"/>
              <a:buFont typeface="Inter Tight Light"/>
              <a:buChar char="●"/>
            </a:pPr>
            <a:r>
              <a:rPr lang="en" sz="2800" b="1">
                <a:solidFill>
                  <a:schemeClr val="lt1"/>
                </a:solidFill>
                <a:latin typeface="Inter Tight Light"/>
                <a:ea typeface="Inter Tight Light"/>
                <a:cs typeface="Inter Tight Light"/>
              </a:rPr>
              <a:t> What is NLP?</a:t>
            </a:r>
            <a:endParaRPr lang="en-US">
              <a:solidFill>
                <a:schemeClr val="lt1"/>
              </a:solidFill>
            </a:endParaRPr>
          </a:p>
          <a:p>
            <a:pPr marL="274320" indent="-231775">
              <a:lnSpc>
                <a:spcPct val="114999"/>
              </a:lnSpc>
              <a:buClr>
                <a:srgbClr val="BE9BFF"/>
              </a:buClr>
              <a:buSzPts val="1500"/>
              <a:buFont typeface="Inter Tight Light"/>
              <a:buChar char="●"/>
            </a:pPr>
            <a:r>
              <a:rPr lang="en" sz="2800" b="1">
                <a:solidFill>
                  <a:schemeClr val="lt1"/>
                </a:solidFill>
                <a:latin typeface="Inter Tight Light"/>
                <a:ea typeface="Inter Tight Light"/>
                <a:cs typeface="Inter Tight Light"/>
              </a:rPr>
              <a:t> Applications of NLP</a:t>
            </a:r>
          </a:p>
          <a:p>
            <a:pPr marL="274320" indent="-231775">
              <a:lnSpc>
                <a:spcPct val="114999"/>
              </a:lnSpc>
              <a:buClr>
                <a:srgbClr val="BE9BFF"/>
              </a:buClr>
              <a:buSzPts val="1500"/>
              <a:buFont typeface="Inter Tight Light"/>
              <a:buChar char="●"/>
            </a:pPr>
            <a:r>
              <a:rPr lang="en" sz="2800" b="1">
                <a:solidFill>
                  <a:schemeClr val="lt1"/>
                </a:solidFill>
                <a:latin typeface="Inter Tight Light"/>
                <a:ea typeface="Inter Tight Light"/>
                <a:cs typeface="Inter Tight Light"/>
              </a:rPr>
              <a:t> Pipeline</a:t>
            </a:r>
          </a:p>
          <a:p>
            <a:pPr marL="274320" indent="-231775">
              <a:lnSpc>
                <a:spcPct val="114999"/>
              </a:lnSpc>
              <a:buClr>
                <a:srgbClr val="BE9BFF"/>
              </a:buClr>
              <a:buSzPts val="1500"/>
              <a:buFont typeface="Inter Tight Light"/>
              <a:buChar char="●"/>
            </a:pPr>
            <a:r>
              <a:rPr lang="en" sz="2800" b="1">
                <a:solidFill>
                  <a:schemeClr val="lt1"/>
                </a:solidFill>
                <a:latin typeface="Inter Tight Light"/>
                <a:ea typeface="Inter Tight Light"/>
                <a:cs typeface="Inter Tight Light"/>
              </a:rPr>
              <a:t> Assignment</a:t>
            </a:r>
          </a:p>
        </p:txBody>
      </p:sp>
      <p:pic>
        <p:nvPicPr>
          <p:cNvPr id="162" name="Google Shape;162;p42"/>
          <p:cNvPicPr preferRelativeResize="0"/>
          <p:nvPr/>
        </p:nvPicPr>
        <p:blipFill>
          <a:blip r:embed="rId3">
            <a:alphaModFix/>
          </a:blip>
          <a:stretch>
            <a:fillRect/>
          </a:stretch>
        </p:blipFill>
        <p:spPr>
          <a:xfrm>
            <a:off x="2349975" y="4632350"/>
            <a:ext cx="1852051" cy="380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D4070518-9BC7-9EE7-0EDD-B992BB247F5A}"/>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7233AD36-9798-27A0-90BD-EBD3BA6408E3}"/>
              </a:ext>
            </a:extLst>
          </p:cNvPr>
          <p:cNvSpPr txBox="1">
            <a:spLocks noGrp="1"/>
          </p:cNvSpPr>
          <p:nvPr>
            <p:ph type="title"/>
          </p:nvPr>
        </p:nvSpPr>
        <p:spPr>
          <a:xfrm>
            <a:off x="742575" y="442475"/>
            <a:ext cx="7085927" cy="615266"/>
          </a:xfrm>
          <a:prstGeom prst="rect">
            <a:avLst/>
          </a:prstGeom>
        </p:spPr>
        <p:txBody>
          <a:bodyPr spcFirstLastPara="1" wrap="square" lIns="0" tIns="0" rIns="0" bIns="0" anchor="t" anchorCtr="0">
            <a:noAutofit/>
          </a:bodyPr>
          <a:lstStyle/>
          <a:p>
            <a:r>
              <a:rPr lang="en" sz="3200"/>
              <a:t>What is NLP?</a:t>
            </a:r>
          </a:p>
        </p:txBody>
      </p:sp>
      <p:pic>
        <p:nvPicPr>
          <p:cNvPr id="170" name="Google Shape;170;p43">
            <a:extLst>
              <a:ext uri="{FF2B5EF4-FFF2-40B4-BE49-F238E27FC236}">
                <a16:creationId xmlns:a16="http://schemas.microsoft.com/office/drawing/2014/main" id="{95055DBA-390E-0550-49A9-A883CBB9087E}"/>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3" name="Text Placeholder 2">
            <a:extLst>
              <a:ext uri="{FF2B5EF4-FFF2-40B4-BE49-F238E27FC236}">
                <a16:creationId xmlns:a16="http://schemas.microsoft.com/office/drawing/2014/main" id="{7EB113E3-9CAC-9E74-65A6-D126E2D97EED}"/>
              </a:ext>
            </a:extLst>
          </p:cNvPr>
          <p:cNvSpPr>
            <a:spLocks noGrp="1"/>
          </p:cNvSpPr>
          <p:nvPr>
            <p:ph type="body" idx="2"/>
          </p:nvPr>
        </p:nvSpPr>
        <p:spPr>
          <a:xfrm>
            <a:off x="478650" y="1056092"/>
            <a:ext cx="8054671" cy="3497570"/>
          </a:xfrm>
        </p:spPr>
        <p:txBody>
          <a:bodyPr/>
          <a:lstStyle/>
          <a:p>
            <a:pPr>
              <a:lnSpc>
                <a:spcPct val="200000"/>
              </a:lnSpc>
              <a:buFont typeface="Arial"/>
              <a:buChar char="•"/>
            </a:pPr>
            <a:r>
              <a:rPr lang="en-US" sz="1200"/>
              <a:t>Natural Language Processing (NLP) is a branch of Artificial Intelligence (AI) that enables computers to understand, interpret, and generate human language in a way that’s both meaningful and useful. </a:t>
            </a:r>
            <a:endParaRPr lang="en-US" sz="1400"/>
          </a:p>
          <a:p>
            <a:pPr>
              <a:lnSpc>
                <a:spcPct val="200000"/>
              </a:lnSpc>
              <a:buFont typeface="Arial"/>
              <a:buChar char="•"/>
            </a:pPr>
            <a:r>
              <a:rPr lang="en-US" sz="1200"/>
              <a:t>NLP helps machines understand text and speech just like humans do, for tasks that humans can do such as answering questions, summarizing documents, or generating new content.</a:t>
            </a:r>
          </a:p>
          <a:p>
            <a:pPr>
              <a:lnSpc>
                <a:spcPct val="200000"/>
              </a:lnSpc>
              <a:buFont typeface="Arial"/>
              <a:buChar char="•"/>
            </a:pPr>
            <a:r>
              <a:rPr lang="en-US" sz="1200"/>
              <a:t>NLU (Natural Language Understanding) - focuses on semantic analysis or determining the intended meaning of text</a:t>
            </a:r>
          </a:p>
          <a:p>
            <a:pPr>
              <a:lnSpc>
                <a:spcPct val="200000"/>
              </a:lnSpc>
              <a:buFont typeface="Arial"/>
              <a:buChar char="•"/>
            </a:pPr>
            <a:r>
              <a:rPr lang="en-US" sz="1200"/>
              <a:t>NLG (Natural Language Generation) - focuses on text generation</a:t>
            </a:r>
          </a:p>
          <a:p>
            <a:pPr>
              <a:lnSpc>
                <a:spcPct val="200000"/>
              </a:lnSpc>
              <a:buFont typeface="Arial"/>
              <a:buChar char="•"/>
            </a:pPr>
            <a:r>
              <a:rPr lang="en-US" sz="1200"/>
              <a:t>Essentially, the core idea of NLP is to combine linguistics (to understand grammar, syntax, and meaning) with machine learning (to detect patterns and make predictions).</a:t>
            </a:r>
            <a:endParaRPr lang="en-US"/>
          </a:p>
          <a:p>
            <a:pPr>
              <a:lnSpc>
                <a:spcPct val="200000"/>
              </a:lnSpc>
              <a:buFont typeface="Arial"/>
              <a:buChar char="•"/>
            </a:pPr>
            <a:endParaRPr lang="en-US" sz="1400"/>
          </a:p>
        </p:txBody>
      </p:sp>
    </p:spTree>
    <p:extLst>
      <p:ext uri="{BB962C8B-B14F-4D97-AF65-F5344CB8AC3E}">
        <p14:creationId xmlns:p14="http://schemas.microsoft.com/office/powerpoint/2010/main" val="7818557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FEE2DE62-E179-ADAA-B179-D23A696AE42C}"/>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BCC8BF70-BF07-FB0D-4FD2-315314FA86F8}"/>
              </a:ext>
            </a:extLst>
          </p:cNvPr>
          <p:cNvSpPr txBox="1">
            <a:spLocks noGrp="1"/>
          </p:cNvSpPr>
          <p:nvPr>
            <p:ph type="title"/>
          </p:nvPr>
        </p:nvSpPr>
        <p:spPr>
          <a:xfrm>
            <a:off x="742575" y="442475"/>
            <a:ext cx="7085927" cy="615266"/>
          </a:xfrm>
          <a:prstGeom prst="rect">
            <a:avLst/>
          </a:prstGeom>
        </p:spPr>
        <p:txBody>
          <a:bodyPr spcFirstLastPara="1" wrap="square" lIns="0" tIns="0" rIns="0" bIns="0" anchor="t" anchorCtr="0">
            <a:noAutofit/>
          </a:bodyPr>
          <a:lstStyle/>
          <a:p>
            <a:r>
              <a:rPr lang="en" sz="3200"/>
              <a:t>Breakout rooms – 10 mins</a:t>
            </a:r>
            <a:endParaRPr lang="en-US"/>
          </a:p>
        </p:txBody>
      </p:sp>
      <p:pic>
        <p:nvPicPr>
          <p:cNvPr id="170" name="Google Shape;170;p43">
            <a:extLst>
              <a:ext uri="{FF2B5EF4-FFF2-40B4-BE49-F238E27FC236}">
                <a16:creationId xmlns:a16="http://schemas.microsoft.com/office/drawing/2014/main" id="{D8A74DB8-FAA0-B222-ED2D-7DADD12DF1D1}"/>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3" name="Text Placeholder 2">
            <a:extLst>
              <a:ext uri="{FF2B5EF4-FFF2-40B4-BE49-F238E27FC236}">
                <a16:creationId xmlns:a16="http://schemas.microsoft.com/office/drawing/2014/main" id="{121842C2-D2CC-BD0B-F0C1-927850ED1D2C}"/>
              </a:ext>
            </a:extLst>
          </p:cNvPr>
          <p:cNvSpPr>
            <a:spLocks noGrp="1"/>
          </p:cNvSpPr>
          <p:nvPr>
            <p:ph type="body" idx="2"/>
          </p:nvPr>
        </p:nvSpPr>
        <p:spPr>
          <a:xfrm>
            <a:off x="478650" y="1056092"/>
            <a:ext cx="8054671" cy="3497570"/>
          </a:xfrm>
        </p:spPr>
        <p:txBody>
          <a:bodyPr/>
          <a:lstStyle/>
          <a:p>
            <a:pPr>
              <a:lnSpc>
                <a:spcPct val="200000"/>
              </a:lnSpc>
              <a:buFont typeface="Arial"/>
              <a:buChar char="•"/>
            </a:pPr>
            <a:r>
              <a:rPr lang="en-US" sz="1200" dirty="0"/>
              <a:t>Briefly introduce yourself</a:t>
            </a:r>
          </a:p>
          <a:p>
            <a:pPr>
              <a:lnSpc>
                <a:spcPct val="200000"/>
              </a:lnSpc>
              <a:buFont typeface="Arial"/>
              <a:buChar char="•"/>
            </a:pPr>
            <a:r>
              <a:rPr lang="en-US" sz="1200" dirty="0"/>
              <a:t>Assign a number to each person to order the group</a:t>
            </a:r>
          </a:p>
          <a:p>
            <a:pPr>
              <a:lnSpc>
                <a:spcPct val="200000"/>
              </a:lnSpc>
              <a:buFont typeface="Arial"/>
              <a:buChar char="•"/>
            </a:pPr>
            <a:r>
              <a:rPr lang="en-US" sz="1200" dirty="0"/>
              <a:t>Brainstorm and come up with all the applications of NLP you can think of</a:t>
            </a:r>
          </a:p>
          <a:p>
            <a:pPr>
              <a:lnSpc>
                <a:spcPct val="200000"/>
              </a:lnSpc>
              <a:buFont typeface="Arial"/>
              <a:buChar char="•"/>
            </a:pPr>
            <a:r>
              <a:rPr lang="en-US" sz="1200" dirty="0"/>
              <a:t>Avoid Googling, </a:t>
            </a:r>
            <a:r>
              <a:rPr lang="en-US" sz="1200" dirty="0" err="1"/>
              <a:t>Chatgpt</a:t>
            </a:r>
            <a:r>
              <a:rPr lang="en-US" sz="1200" dirty="0"/>
              <a:t> or any other external resource for this exercise!</a:t>
            </a:r>
          </a:p>
          <a:p>
            <a:pPr>
              <a:lnSpc>
                <a:spcPct val="200000"/>
              </a:lnSpc>
              <a:buFont typeface="Arial"/>
              <a:buChar char="•"/>
            </a:pPr>
            <a:endParaRPr lang="en-US" sz="1200"/>
          </a:p>
        </p:txBody>
      </p:sp>
    </p:spTree>
    <p:extLst>
      <p:ext uri="{BB962C8B-B14F-4D97-AF65-F5344CB8AC3E}">
        <p14:creationId xmlns:p14="http://schemas.microsoft.com/office/powerpoint/2010/main" val="626891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0FF5BF1C-B5E0-8453-6691-731DC25A8B09}"/>
            </a:ext>
          </a:extLst>
        </p:cNvPr>
        <p:cNvGrpSpPr/>
        <p:nvPr/>
      </p:nvGrpSpPr>
      <p:grpSpPr>
        <a:xfrm>
          <a:off x="0" y="0"/>
          <a:ext cx="0" cy="0"/>
          <a:chOff x="0" y="0"/>
          <a:chExt cx="0" cy="0"/>
        </a:xfrm>
      </p:grpSpPr>
      <p:pic>
        <p:nvPicPr>
          <p:cNvPr id="170" name="Google Shape;170;p43">
            <a:extLst>
              <a:ext uri="{FF2B5EF4-FFF2-40B4-BE49-F238E27FC236}">
                <a16:creationId xmlns:a16="http://schemas.microsoft.com/office/drawing/2014/main" id="{F9B89B4C-B2A1-9536-65CE-E81BDBFD9513}"/>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pic>
        <p:nvPicPr>
          <p:cNvPr id="7" name="Picture 6" descr="It's Game Time!' Background Still • MinistryArk">
            <a:extLst>
              <a:ext uri="{FF2B5EF4-FFF2-40B4-BE49-F238E27FC236}">
                <a16:creationId xmlns:a16="http://schemas.microsoft.com/office/drawing/2014/main" id="{FE47C0FB-6BE6-4536-521F-018BF9E876F1}"/>
              </a:ext>
            </a:extLst>
          </p:cNvPr>
          <p:cNvPicPr>
            <a:picLocks noChangeAspect="1"/>
          </p:cNvPicPr>
          <p:nvPr/>
        </p:nvPicPr>
        <p:blipFill>
          <a:blip r:embed="rId4"/>
          <a:stretch>
            <a:fillRect/>
          </a:stretch>
        </p:blipFill>
        <p:spPr>
          <a:xfrm>
            <a:off x="1827487" y="370885"/>
            <a:ext cx="4950372" cy="3961611"/>
          </a:xfrm>
          <a:prstGeom prst="rect">
            <a:avLst/>
          </a:prstGeom>
        </p:spPr>
      </p:pic>
    </p:spTree>
    <p:extLst>
      <p:ext uri="{BB962C8B-B14F-4D97-AF65-F5344CB8AC3E}">
        <p14:creationId xmlns:p14="http://schemas.microsoft.com/office/powerpoint/2010/main" val="1409568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6ACC2686-9182-2E2C-2F88-9BAF487F995A}"/>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9A939EA0-41AE-6875-9224-F89838A119D0}"/>
              </a:ext>
            </a:extLst>
          </p:cNvPr>
          <p:cNvSpPr txBox="1">
            <a:spLocks noGrp="1"/>
          </p:cNvSpPr>
          <p:nvPr>
            <p:ph type="title"/>
          </p:nvPr>
        </p:nvSpPr>
        <p:spPr>
          <a:xfrm>
            <a:off x="742575" y="442475"/>
            <a:ext cx="7085927" cy="615266"/>
          </a:xfrm>
          <a:prstGeom prst="rect">
            <a:avLst/>
          </a:prstGeom>
        </p:spPr>
        <p:txBody>
          <a:bodyPr spcFirstLastPara="1" wrap="square" lIns="0" tIns="0" rIns="0" bIns="0" anchor="t" anchorCtr="0">
            <a:noAutofit/>
          </a:bodyPr>
          <a:lstStyle/>
          <a:p>
            <a:r>
              <a:rPr lang="en" sz="3200"/>
              <a:t>Applications</a:t>
            </a:r>
            <a:endParaRPr lang="en-US"/>
          </a:p>
        </p:txBody>
      </p:sp>
      <p:pic>
        <p:nvPicPr>
          <p:cNvPr id="170" name="Google Shape;170;p43">
            <a:extLst>
              <a:ext uri="{FF2B5EF4-FFF2-40B4-BE49-F238E27FC236}">
                <a16:creationId xmlns:a16="http://schemas.microsoft.com/office/drawing/2014/main" id="{1907ADB1-FEAC-591C-1A8E-BCC1C004F978}"/>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3" name="Text Placeholder 2">
            <a:extLst>
              <a:ext uri="{FF2B5EF4-FFF2-40B4-BE49-F238E27FC236}">
                <a16:creationId xmlns:a16="http://schemas.microsoft.com/office/drawing/2014/main" id="{903E47E0-3F5D-FA30-03C6-F4F83231F23E}"/>
              </a:ext>
            </a:extLst>
          </p:cNvPr>
          <p:cNvSpPr>
            <a:spLocks noGrp="1"/>
          </p:cNvSpPr>
          <p:nvPr>
            <p:ph type="body" idx="2"/>
          </p:nvPr>
        </p:nvSpPr>
        <p:spPr>
          <a:xfrm>
            <a:off x="478650" y="1062660"/>
            <a:ext cx="3167360" cy="3491002"/>
          </a:xfrm>
        </p:spPr>
        <p:txBody>
          <a:bodyPr/>
          <a:lstStyle/>
          <a:p>
            <a:pPr>
              <a:lnSpc>
                <a:spcPct val="200000"/>
              </a:lnSpc>
              <a:buFont typeface="Arial"/>
              <a:buChar char="•"/>
            </a:pPr>
            <a:r>
              <a:rPr lang="en-US"/>
              <a:t>Sentiment analysis /Toxicity classification</a:t>
            </a:r>
          </a:p>
          <a:p>
            <a:pPr>
              <a:lnSpc>
                <a:spcPct val="200000"/>
              </a:lnSpc>
              <a:buFont typeface="Arial"/>
              <a:buChar char="•"/>
            </a:pPr>
            <a:r>
              <a:rPr lang="en-US"/>
              <a:t>Machine translation</a:t>
            </a:r>
          </a:p>
          <a:p>
            <a:pPr>
              <a:lnSpc>
                <a:spcPct val="200000"/>
              </a:lnSpc>
              <a:buFont typeface="Arial"/>
              <a:buChar char="•"/>
            </a:pPr>
            <a:r>
              <a:rPr lang="en-US"/>
              <a:t>Named entity recognition (used at </a:t>
            </a:r>
            <a:r>
              <a:rPr lang="en-US" err="1"/>
              <a:t>Everlaw</a:t>
            </a:r>
            <a:r>
              <a:rPr lang="en-US"/>
              <a:t>, legal tech)</a:t>
            </a:r>
          </a:p>
          <a:p>
            <a:pPr>
              <a:lnSpc>
                <a:spcPct val="200000"/>
              </a:lnSpc>
              <a:buFont typeface="Arial"/>
              <a:buChar char="•"/>
            </a:pPr>
            <a:r>
              <a:rPr lang="en-US"/>
              <a:t>Spam detection</a:t>
            </a:r>
          </a:p>
          <a:p>
            <a:pPr>
              <a:lnSpc>
                <a:spcPct val="200000"/>
              </a:lnSpc>
              <a:buFont typeface="Arial"/>
              <a:buChar char="•"/>
            </a:pPr>
            <a:r>
              <a:rPr lang="en-US"/>
              <a:t>Grammatical error correction</a:t>
            </a:r>
          </a:p>
          <a:p>
            <a:pPr>
              <a:lnSpc>
                <a:spcPct val="200000"/>
              </a:lnSpc>
              <a:buFont typeface="Arial"/>
              <a:buChar char="•"/>
            </a:pPr>
            <a:endParaRPr lang="en-US"/>
          </a:p>
        </p:txBody>
      </p:sp>
      <p:sp>
        <p:nvSpPr>
          <p:cNvPr id="4" name="Text Placeholder 2">
            <a:extLst>
              <a:ext uri="{FF2B5EF4-FFF2-40B4-BE49-F238E27FC236}">
                <a16:creationId xmlns:a16="http://schemas.microsoft.com/office/drawing/2014/main" id="{00B8AFF0-AE3D-949C-16F0-E3B1BC7CEBE6}"/>
              </a:ext>
            </a:extLst>
          </p:cNvPr>
          <p:cNvSpPr txBox="1">
            <a:spLocks/>
          </p:cNvSpPr>
          <p:nvPr/>
        </p:nvSpPr>
        <p:spPr>
          <a:xfrm>
            <a:off x="4211136" y="1057405"/>
            <a:ext cx="4113291" cy="349757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rgbClr val="242385"/>
              </a:buClr>
              <a:buSzPts val="1500"/>
              <a:buFont typeface="Inter Tight"/>
              <a:buChar char="●"/>
              <a:defRPr sz="1500" b="0" i="0" u="none" strike="noStrike" cap="none">
                <a:solidFill>
                  <a:srgbClr val="242385"/>
                </a:solidFill>
                <a:latin typeface="Inter Tight"/>
                <a:ea typeface="Inter Tight"/>
                <a:cs typeface="Inter Tight"/>
                <a:sym typeface="Inter Tight"/>
              </a:defRPr>
            </a:lvl1pPr>
            <a:lvl2pPr marL="914400" marR="0" lvl="1" indent="-323850" algn="l" rtl="0">
              <a:lnSpc>
                <a:spcPct val="100000"/>
              </a:lnSpc>
              <a:spcBef>
                <a:spcPts val="0"/>
              </a:spcBef>
              <a:spcAft>
                <a:spcPts val="0"/>
              </a:spcAft>
              <a:buClr>
                <a:srgbClr val="242385"/>
              </a:buClr>
              <a:buSzPts val="1500"/>
              <a:buFont typeface="Inter Tight"/>
              <a:buChar char="○"/>
              <a:defRPr sz="1500" b="0" i="0" u="none" strike="noStrike" cap="none">
                <a:solidFill>
                  <a:srgbClr val="242385"/>
                </a:solidFill>
                <a:latin typeface="Inter Tight"/>
                <a:ea typeface="Inter Tight"/>
                <a:cs typeface="Inter Tight"/>
                <a:sym typeface="Inter Tight"/>
              </a:defRPr>
            </a:lvl2pPr>
            <a:lvl3pPr marL="1371600" marR="0" lvl="2" indent="-323850" algn="l" rtl="0">
              <a:lnSpc>
                <a:spcPct val="100000"/>
              </a:lnSpc>
              <a:spcBef>
                <a:spcPts val="0"/>
              </a:spcBef>
              <a:spcAft>
                <a:spcPts val="0"/>
              </a:spcAft>
              <a:buClr>
                <a:srgbClr val="242385"/>
              </a:buClr>
              <a:buSzPts val="1500"/>
              <a:buFont typeface="Inter Tight"/>
              <a:buChar char="■"/>
              <a:defRPr sz="1500" b="0" i="0" u="none" strike="noStrike" cap="none">
                <a:solidFill>
                  <a:srgbClr val="242385"/>
                </a:solidFill>
                <a:latin typeface="Inter Tight"/>
                <a:ea typeface="Inter Tight"/>
                <a:cs typeface="Inter Tight"/>
                <a:sym typeface="Inter Tight"/>
              </a:defRPr>
            </a:lvl3pPr>
            <a:lvl4pPr marL="1828800" marR="0" lvl="3" indent="-323850" algn="l" rtl="0">
              <a:lnSpc>
                <a:spcPct val="100000"/>
              </a:lnSpc>
              <a:spcBef>
                <a:spcPts val="0"/>
              </a:spcBef>
              <a:spcAft>
                <a:spcPts val="0"/>
              </a:spcAft>
              <a:buClr>
                <a:srgbClr val="242385"/>
              </a:buClr>
              <a:buSzPts val="1500"/>
              <a:buFont typeface="Inter Tight"/>
              <a:buChar char="●"/>
              <a:defRPr sz="1500" b="0" i="0" u="none" strike="noStrike" cap="none">
                <a:solidFill>
                  <a:srgbClr val="242385"/>
                </a:solidFill>
                <a:latin typeface="Inter Tight"/>
                <a:ea typeface="Inter Tight"/>
                <a:cs typeface="Inter Tight"/>
                <a:sym typeface="Inter Tight"/>
              </a:defRPr>
            </a:lvl4pPr>
            <a:lvl5pPr marL="2286000" marR="0" lvl="4" indent="-323850" algn="l" rtl="0">
              <a:lnSpc>
                <a:spcPct val="100000"/>
              </a:lnSpc>
              <a:spcBef>
                <a:spcPts val="0"/>
              </a:spcBef>
              <a:spcAft>
                <a:spcPts val="0"/>
              </a:spcAft>
              <a:buClr>
                <a:srgbClr val="242385"/>
              </a:buClr>
              <a:buSzPts val="1500"/>
              <a:buFont typeface="Inter Tight"/>
              <a:buChar char="○"/>
              <a:defRPr sz="1500" b="0" i="0" u="none" strike="noStrike" cap="none">
                <a:solidFill>
                  <a:srgbClr val="242385"/>
                </a:solidFill>
                <a:latin typeface="Inter Tight"/>
                <a:ea typeface="Inter Tight"/>
                <a:cs typeface="Inter Tight"/>
                <a:sym typeface="Inter Tight"/>
              </a:defRPr>
            </a:lvl5pPr>
            <a:lvl6pPr marL="2743200" marR="0" lvl="5" indent="-323850" algn="l" rtl="0">
              <a:lnSpc>
                <a:spcPct val="100000"/>
              </a:lnSpc>
              <a:spcBef>
                <a:spcPts val="0"/>
              </a:spcBef>
              <a:spcAft>
                <a:spcPts val="0"/>
              </a:spcAft>
              <a:buClr>
                <a:srgbClr val="242385"/>
              </a:buClr>
              <a:buSzPts val="1500"/>
              <a:buFont typeface="Inter Tight"/>
              <a:buChar char="■"/>
              <a:defRPr sz="1500" b="0" i="0" u="none" strike="noStrike" cap="none">
                <a:solidFill>
                  <a:srgbClr val="242385"/>
                </a:solidFill>
                <a:latin typeface="Inter Tight"/>
                <a:ea typeface="Inter Tight"/>
                <a:cs typeface="Inter Tight"/>
                <a:sym typeface="Inter Tight"/>
              </a:defRPr>
            </a:lvl6pPr>
            <a:lvl7pPr marL="3200400" marR="0" lvl="6" indent="-323850" algn="l" rtl="0">
              <a:lnSpc>
                <a:spcPct val="100000"/>
              </a:lnSpc>
              <a:spcBef>
                <a:spcPts val="0"/>
              </a:spcBef>
              <a:spcAft>
                <a:spcPts val="0"/>
              </a:spcAft>
              <a:buClr>
                <a:srgbClr val="242385"/>
              </a:buClr>
              <a:buSzPts val="1500"/>
              <a:buFont typeface="Inter Tight"/>
              <a:buChar char="●"/>
              <a:defRPr sz="1500" b="0" i="0" u="none" strike="noStrike" cap="none">
                <a:solidFill>
                  <a:srgbClr val="242385"/>
                </a:solidFill>
                <a:latin typeface="Inter Tight"/>
                <a:ea typeface="Inter Tight"/>
                <a:cs typeface="Inter Tight"/>
                <a:sym typeface="Inter Tight"/>
              </a:defRPr>
            </a:lvl7pPr>
            <a:lvl8pPr marL="3657600" marR="0" lvl="7" indent="-323850" algn="l" rtl="0">
              <a:lnSpc>
                <a:spcPct val="100000"/>
              </a:lnSpc>
              <a:spcBef>
                <a:spcPts val="0"/>
              </a:spcBef>
              <a:spcAft>
                <a:spcPts val="0"/>
              </a:spcAft>
              <a:buClr>
                <a:srgbClr val="242385"/>
              </a:buClr>
              <a:buSzPts val="1500"/>
              <a:buFont typeface="Inter Tight"/>
              <a:buChar char="○"/>
              <a:defRPr sz="1500" b="0" i="0" u="none" strike="noStrike" cap="none">
                <a:solidFill>
                  <a:srgbClr val="242385"/>
                </a:solidFill>
                <a:latin typeface="Inter Tight"/>
                <a:ea typeface="Inter Tight"/>
                <a:cs typeface="Inter Tight"/>
                <a:sym typeface="Inter Tight"/>
              </a:defRPr>
            </a:lvl8pPr>
            <a:lvl9pPr marL="4114800" marR="0" lvl="8" indent="-323850" algn="l" rtl="0">
              <a:lnSpc>
                <a:spcPct val="100000"/>
              </a:lnSpc>
              <a:spcBef>
                <a:spcPts val="0"/>
              </a:spcBef>
              <a:spcAft>
                <a:spcPts val="0"/>
              </a:spcAft>
              <a:buClr>
                <a:srgbClr val="242385"/>
              </a:buClr>
              <a:buSzPts val="1500"/>
              <a:buFont typeface="Inter Tight"/>
              <a:buChar char="■"/>
              <a:defRPr sz="1500" b="0" i="0" u="none" strike="noStrike" cap="none">
                <a:solidFill>
                  <a:srgbClr val="242385"/>
                </a:solidFill>
                <a:latin typeface="Inter Tight"/>
                <a:ea typeface="Inter Tight"/>
                <a:cs typeface="Inter Tight"/>
                <a:sym typeface="Inter Tight"/>
              </a:defRPr>
            </a:lvl9pPr>
          </a:lstStyle>
          <a:p>
            <a:pPr>
              <a:lnSpc>
                <a:spcPct val="200000"/>
              </a:lnSpc>
              <a:buFont typeface="Arial"/>
              <a:buChar char="•"/>
            </a:pPr>
            <a:r>
              <a:rPr lang="en-US"/>
              <a:t>Text generation – Autocomplete, Chatbots</a:t>
            </a:r>
          </a:p>
          <a:p>
            <a:pPr>
              <a:lnSpc>
                <a:spcPct val="200000"/>
              </a:lnSpc>
              <a:buFont typeface="Arial"/>
              <a:buChar char="•"/>
            </a:pPr>
            <a:r>
              <a:rPr lang="en-US"/>
              <a:t>Information retrieval</a:t>
            </a:r>
          </a:p>
          <a:p>
            <a:pPr>
              <a:lnSpc>
                <a:spcPct val="200000"/>
              </a:lnSpc>
              <a:buFont typeface="Arial"/>
              <a:buChar char="•"/>
            </a:pPr>
            <a:r>
              <a:rPr lang="en-US"/>
              <a:t>Summarization – extractive &amp; abstractive</a:t>
            </a:r>
          </a:p>
          <a:p>
            <a:pPr>
              <a:lnSpc>
                <a:spcPct val="200000"/>
              </a:lnSpc>
              <a:buFont typeface="Arial"/>
              <a:buChar char="•"/>
            </a:pPr>
            <a:r>
              <a:rPr lang="en-US"/>
              <a:t>Question answering</a:t>
            </a:r>
          </a:p>
          <a:p>
            <a:pPr>
              <a:lnSpc>
                <a:spcPct val="200000"/>
              </a:lnSpc>
              <a:buFont typeface="Arial"/>
              <a:buChar char="•"/>
            </a:pPr>
            <a:r>
              <a:rPr lang="en-US"/>
              <a:t>Topic modeling – Apple vs Apple</a:t>
            </a:r>
          </a:p>
        </p:txBody>
      </p:sp>
    </p:spTree>
    <p:extLst>
      <p:ext uri="{BB962C8B-B14F-4D97-AF65-F5344CB8AC3E}">
        <p14:creationId xmlns:p14="http://schemas.microsoft.com/office/powerpoint/2010/main" val="344053348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babfc5af-ba08-4223-8118-2e61d2979772" xsi:nil="true"/>
    <lcf76f155ced4ddcb4097134ff3c332f xmlns="a1200294-7566-47bd-bcc6-0c4e5d371f43">
      <Terms xmlns="http://schemas.microsoft.com/office/infopath/2007/PartnerControls"/>
    </lcf76f155ced4ddcb4097134ff3c332f>
    <SessionNo xmlns="a1200294-7566-47bd-bcc6-0c4e5d371f43">1</SessionNo>
    <PostingDate xmlns="a1200294-7566-47bd-bcc6-0c4e5d371f43" xsi:nil="true"/>
    <Employee xmlns="a1200294-7566-47bd-bcc6-0c4e5d371f43">
      <UserInfo>
        <DisplayName/>
        <AccountId xsi:nil="true"/>
        <AccountType/>
      </UserInfo>
    </Employe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F3FF15707724F49A972C13B33FAAA8B" ma:contentTypeVersion="38" ma:contentTypeDescription="Create a new document." ma:contentTypeScope="" ma:versionID="b2d2d7a7c21cc68c4a7c1674fa535c22">
  <xsd:schema xmlns:xsd="http://www.w3.org/2001/XMLSchema" xmlns:xs="http://www.w3.org/2001/XMLSchema" xmlns:p="http://schemas.microsoft.com/office/2006/metadata/properties" xmlns:ns2="a1200294-7566-47bd-bcc6-0c4e5d371f43" xmlns:ns3="babfc5af-ba08-4223-8118-2e61d2979772" targetNamespace="http://schemas.microsoft.com/office/2006/metadata/properties" ma:root="true" ma:fieldsID="c91364fee6a25d69d2c9272c47e13d1c" ns2:_="" ns3:_="">
    <xsd:import namespace="a1200294-7566-47bd-bcc6-0c4e5d371f43"/>
    <xsd:import namespace="babfc5af-ba08-4223-8118-2e61d2979772"/>
    <xsd:element name="properties">
      <xsd:complexType>
        <xsd:sequence>
          <xsd:element name="documentManagement">
            <xsd:complexType>
              <xsd:all>
                <xsd:element ref="ns2:Employee" minOccurs="0"/>
                <xsd:element ref="ns2:PostingDate"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ObjectDetectorVersions" minOccurs="0"/>
                <xsd:element ref="ns2:MediaServiceLocation" minOccurs="0"/>
                <xsd:element ref="ns2:SessionNo"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200294-7566-47bd-bcc6-0c4e5d371f43" elementFormDefault="qualified">
    <xsd:import namespace="http://schemas.microsoft.com/office/2006/documentManagement/types"/>
    <xsd:import namespace="http://schemas.microsoft.com/office/infopath/2007/PartnerControls"/>
    <xsd:element name="Employee" ma:index="1" nillable="true" ma:displayName="Employee" ma:format="Dropdown" ma:list="UserInfo" ma:SharePointGroup="0" ma:internalName="Employe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ostingDate" ma:index="2" nillable="true" ma:displayName="Posting Date" ma:format="DateOnly" ma:internalName="PostingDate" ma:readOnly="false">
      <xsd:simpleType>
        <xsd:restriction base="dms:DateTime"/>
      </xsd:simple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AutoTags" ma:index="14" nillable="true" ma:displayName="Tags" ma:hidden="true" ma:internalName="MediaServiceAutoTags" ma:readOnly="true">
      <xsd:simpleType>
        <xsd:restriction base="dms:Text"/>
      </xsd:simpleType>
    </xsd:element>
    <xsd:element name="MediaServiceOCR" ma:index="15" nillable="true" ma:displayName="Extracted Text" ma:hidden="true" ma:internalName="MediaServiceOCR" ma:readOnly="true">
      <xsd:simpleType>
        <xsd:restriction base="dms:Note"/>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cc01bbee-216c-4cdf-bb0c-f637e50b3b6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5" nillable="true" ma:displayName="MediaServiceObjectDetectorVersions" ma:hidden="true" ma:indexed="true" ma:internalName="MediaServiceObjectDetectorVersions" ma:readOnly="true">
      <xsd:simpleType>
        <xsd:restriction base="dms:Text"/>
      </xsd:simpleType>
    </xsd:element>
    <xsd:element name="MediaServiceLocation" ma:index="26" nillable="true" ma:displayName="Location" ma:indexed="true" ma:internalName="MediaServiceLocation" ma:readOnly="true">
      <xsd:simpleType>
        <xsd:restriction base="dms:Text"/>
      </xsd:simpleType>
    </xsd:element>
    <xsd:element name="SessionNo" ma:index="27" nillable="true" ma:displayName="Order" ma:decimals="0" ma:default="1" ma:format="Dropdown" ma:internalName="SessionNo" ma:percentage="FALSE">
      <xsd:simpleType>
        <xsd:restriction base="dms:Number"/>
      </xsd:simpleType>
    </xsd:element>
    <xsd:element name="MediaServiceSearchProperties" ma:index="28" nillable="true" ma:displayName="MediaServiceSearchProperties" ma:hidden="true" ma:internalName="MediaServiceSearchProperties" ma:readOnly="true">
      <xsd:simpleType>
        <xsd:restriction base="dms:Note"/>
      </xsd:simpleType>
    </xsd:element>
    <xsd:element name="MediaServiceBillingMetadata" ma:index="2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abfc5af-ba08-4223-8118-2e61d2979772"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element name="TaxCatchAll" ma:index="22" nillable="true" ma:displayName="Taxonomy Catch All Column" ma:hidden="true" ma:list="{30907219-2b16-4918-aa31-a6d15e45b1a4}" ma:internalName="TaxCatchAll" ma:readOnly="false" ma:showField="CatchAllData" ma:web="babfc5af-ba08-4223-8118-2e61d297977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21C174-D453-4914-8411-DE970D7B2773}">
  <ds:schemaRefs>
    <ds:schemaRef ds:uri="http://schemas.microsoft.com/sharepoint/v3/contenttype/forms"/>
  </ds:schemaRefs>
</ds:datastoreItem>
</file>

<file path=customXml/itemProps2.xml><?xml version="1.0" encoding="utf-8"?>
<ds:datastoreItem xmlns:ds="http://schemas.openxmlformats.org/officeDocument/2006/customXml" ds:itemID="{06C38A34-1C09-44AF-A4CC-A67B6F751BAC}">
  <ds:schemaRefs>
    <ds:schemaRef ds:uri="a1200294-7566-47bd-bcc6-0c4e5d371f43"/>
    <ds:schemaRef ds:uri="babfc5af-ba08-4223-8118-2e61d2979772"/>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F3821A30-A8FA-40B4-BA8D-87BCDF12AA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1200294-7566-47bd-bcc6-0c4e5d371f43"/>
    <ds:schemaRef ds:uri="babfc5af-ba08-4223-8118-2e61d297977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24</Slides>
  <Notes>24</Notes>
  <HiddenSlides>1</HiddenSlide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Simple Light</vt:lpstr>
      <vt:lpstr>PowerPoint Presentation</vt:lpstr>
      <vt:lpstr>Are we recording?</vt:lpstr>
      <vt:lpstr>AI-Powered Text Generation Portal </vt:lpstr>
      <vt:lpstr>How was Assignment 1 ?</vt:lpstr>
      <vt:lpstr>PowerPoint Presentation</vt:lpstr>
      <vt:lpstr>What is NLP?</vt:lpstr>
      <vt:lpstr>Breakout rooms – 10 mins</vt:lpstr>
      <vt:lpstr>PowerPoint Presentation</vt:lpstr>
      <vt:lpstr>Applications</vt:lpstr>
      <vt:lpstr>What is the actual process for building these systems?</vt:lpstr>
      <vt:lpstr>PowerPoint Presentation</vt:lpstr>
      <vt:lpstr>Q4U - What does preprocessing the data involve?</vt:lpstr>
      <vt:lpstr>What happens in preprocessing? </vt:lpstr>
      <vt:lpstr>What happens in preprocessing? (cont.) </vt:lpstr>
      <vt:lpstr>PowerPoint Presentation</vt:lpstr>
      <vt:lpstr>What is text representation and why is it important? </vt:lpstr>
      <vt:lpstr>Various text representation techniques  </vt:lpstr>
      <vt:lpstr>Various text representation techniques (cont.) </vt:lpstr>
      <vt:lpstr>Tokenization in LLMs</vt:lpstr>
      <vt:lpstr>Brief note on Google colab</vt:lpstr>
      <vt:lpstr>Assignment</vt:lpstr>
      <vt:lpstr>Assignment Hints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226</cp:revision>
  <dcterms:modified xsi:type="dcterms:W3CDTF">2025-10-25T04:03:30Z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0x010100AF3FF15707724F49A972C13B33FAAA8B</vt:lpwstr>
  </property>
  <property fmtid="{D5CDD505-2E9C-101B-9397-08002B2CF9AE}" pid="3" name="MediaServiceImageTags">
    <vt:lpwstr/>
  </property>
</Properties>
</file>